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9" r:id="rId3"/>
    <p:sldId id="281" r:id="rId4"/>
    <p:sldId id="284" r:id="rId5"/>
    <p:sldId id="285" r:id="rId6"/>
    <p:sldId id="278" r:id="rId7"/>
    <p:sldId id="288" r:id="rId8"/>
    <p:sldId id="297" r:id="rId9"/>
    <p:sldId id="298" r:id="rId10"/>
    <p:sldId id="263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9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278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5B2"/>
    <a:srgbClr val="F8F8F8"/>
    <a:srgbClr val="212227"/>
    <a:srgbClr val="E59EDD"/>
    <a:srgbClr val="FAFCBC"/>
    <a:srgbClr val="FCFDDD"/>
    <a:srgbClr val="CEBD96"/>
    <a:srgbClr val="C7B388"/>
    <a:srgbClr val="D4CFC5"/>
    <a:srgbClr val="605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116" y="642"/>
      </p:cViewPr>
      <p:guideLst>
        <p:guide orient="horz" pos="2160"/>
        <p:guide pos="3840"/>
        <p:guide pos="279"/>
        <p:guide pos="7401"/>
        <p:guide orient="horz" pos="278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58A5B-A4C5-42BA-89E9-10F55E5A3D46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34C8-DE01-4967-8504-92E88DCF6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0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2809-F843-F358-6A57-16D5C51F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C6B427-3ACA-D58B-5D36-132437C51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4D860E-B991-453E-D00A-32DCC0DE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B6A86-25CC-E966-8E08-E11CC4726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8A11-D6D2-45DD-4D89-A189736F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9BA20-99EA-4CEA-3380-1B6C4F224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1348E7-9064-28AB-70ED-5537A6CF8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F47DE-3DA6-DF0F-F775-5FB9AF961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6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1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52DA-5191-2A3E-D1B1-C4CACD76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98269-36A0-67C7-0E30-B6BE4B73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A42B0D-EF35-A6AB-A21F-A330D00D0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9A947-BC24-498C-154E-9DAC30D4F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4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7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5" Type="http://schemas.openxmlformats.org/officeDocument/2006/relationships/slide" Target="../slides/slide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5" Type="http://schemas.openxmlformats.org/officeDocument/2006/relationships/slide" Target="../slides/slide3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57CAD-B111-F496-19A9-88B85E39F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C1AF7-3EC4-5DE3-F30C-19A14D9ED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E65C7-0FCB-2456-0886-5975B7E9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86728-087D-8086-EDDE-17BCBC95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6CA98-FACC-970A-3D61-8816FB4B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32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CECF5-E2DA-D5E6-6C3F-CE3B7897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CD099-A069-DB0E-92BC-E3A95435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74831-2A98-460F-2971-3241A390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0F651-1C37-90EB-E0F4-0131A753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FDE13-F259-D5E7-E217-38A097DD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8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6743B7-240A-2231-E09C-7D2EAC4077D7}"/>
              </a:ext>
            </a:extLst>
          </p:cNvPr>
          <p:cNvCxnSpPr>
            <a:cxnSpLocks/>
          </p:cNvCxnSpPr>
          <p:nvPr userDrawn="1"/>
        </p:nvCxnSpPr>
        <p:spPr>
          <a:xfrm>
            <a:off x="204788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210686-A47C-52E4-5719-9BB5C4E38FCC}"/>
              </a:ext>
            </a:extLst>
          </p:cNvPr>
          <p:cNvGrpSpPr/>
          <p:nvPr userDrawn="1"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71BCD7-D3AF-693A-9013-51D9FB9A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4334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310B0A-98F3-884E-5765-461182672694}"/>
                </a:ext>
              </a:extLst>
            </p:cNvPr>
            <p:cNvGrpSpPr/>
            <p:nvPr/>
          </p:nvGrpSpPr>
          <p:grpSpPr>
            <a:xfrm>
              <a:off x="442913" y="83174"/>
              <a:ext cx="848557" cy="276999"/>
              <a:chOff x="442913" y="83174"/>
              <a:chExt cx="848557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9FF7A-3850-092E-4409-5BDD0A847330}"/>
                  </a:ext>
                </a:extLst>
              </p:cNvPr>
              <p:cNvSpPr txBox="1"/>
              <p:nvPr/>
            </p:nvSpPr>
            <p:spPr>
              <a:xfrm>
                <a:off x="442913" y="83174"/>
                <a:ext cx="335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8F99-8DA2-F8C8-AE10-90830D25C78F}"/>
                  </a:ext>
                </a:extLst>
              </p:cNvPr>
              <p:cNvSpPr txBox="1"/>
              <p:nvPr/>
            </p:nvSpPr>
            <p:spPr>
              <a:xfrm>
                <a:off x="821222" y="83174"/>
                <a:ext cx="470248" cy="2769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1800" dirty="0">
                    <a:solidFill>
                      <a:schemeClr val="bg1"/>
                    </a:solidFill>
                  </a:rPr>
                  <a:t>개요</a:t>
                </a:r>
                <a:endParaRPr lang="en-US" altLang="ko-KR" sz="1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342B6C-AC61-5763-9437-71A2CDE0A8BC}"/>
              </a:ext>
            </a:extLst>
          </p:cNvPr>
          <p:cNvGrpSpPr/>
          <p:nvPr userDrawn="1"/>
        </p:nvGrpSpPr>
        <p:grpSpPr>
          <a:xfrm>
            <a:off x="172462" y="2908147"/>
            <a:ext cx="68400" cy="1041706"/>
            <a:chOff x="172462" y="2808076"/>
            <a:chExt cx="68400" cy="1041706"/>
          </a:xfrm>
        </p:grpSpPr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50E35362-A776-1415-D1FF-D5FA38B216EB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6DACF5C5-A414-8A37-B03F-F8B2DF9DBE8B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951C0D2B-F672-163D-63DF-231706D4D93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 descr="블랙, 상징, 램프, 빛이(가) 표시된 사진&#10;&#10;AI 생성 콘텐츠는 정확하지 않을 수 있습니다.">
            <a:hlinkClick r:id="rId3" action="ppaction://hlinksldjump"/>
            <a:extLst>
              <a:ext uri="{FF2B5EF4-FFF2-40B4-BE49-F238E27FC236}">
                <a16:creationId xmlns:a16="http://schemas.microsoft.com/office/drawing/2014/main" id="{C04D069C-9F13-DCC5-B65B-2CD75D4FBA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8189" y="2793757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다이아몬드 24">
            <a:hlinkClick r:id="rId3" action="ppaction://hlinksldjump"/>
            <a:extLst>
              <a:ext uri="{FF2B5EF4-FFF2-40B4-BE49-F238E27FC236}">
                <a16:creationId xmlns:a16="http://schemas.microsoft.com/office/drawing/2014/main" id="{BC72A164-56D4-3168-9BA7-FDBC0E0AD161}"/>
              </a:ext>
            </a:extLst>
          </p:cNvPr>
          <p:cNvSpPr/>
          <p:nvPr userDrawn="1"/>
        </p:nvSpPr>
        <p:spPr>
          <a:xfrm>
            <a:off x="122417" y="2859882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hlinkClick r:id="rId6" action="ppaction://hlinksldjump"/>
            <a:extLst>
              <a:ext uri="{FF2B5EF4-FFF2-40B4-BE49-F238E27FC236}">
                <a16:creationId xmlns:a16="http://schemas.microsoft.com/office/drawing/2014/main" id="{642ADBC0-2086-F4E3-52FC-6677897799A9}"/>
              </a:ext>
            </a:extLst>
          </p:cNvPr>
          <p:cNvSpPr/>
          <p:nvPr userDrawn="1"/>
        </p:nvSpPr>
        <p:spPr>
          <a:xfrm>
            <a:off x="122417" y="3349227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hlinkClick r:id="rId7" action="ppaction://hlinksldjump"/>
            <a:extLst>
              <a:ext uri="{FF2B5EF4-FFF2-40B4-BE49-F238E27FC236}">
                <a16:creationId xmlns:a16="http://schemas.microsoft.com/office/drawing/2014/main" id="{EAAB5C0A-8D89-A147-F0FC-4866EFFF99FB}"/>
              </a:ext>
            </a:extLst>
          </p:cNvPr>
          <p:cNvSpPr/>
          <p:nvPr userDrawn="1"/>
        </p:nvSpPr>
        <p:spPr>
          <a:xfrm>
            <a:off x="122417" y="3833810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7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기본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032161-E81B-094A-CFE0-168F07F29982}"/>
              </a:ext>
            </a:extLst>
          </p:cNvPr>
          <p:cNvCxnSpPr>
            <a:cxnSpLocks/>
          </p:cNvCxnSpPr>
          <p:nvPr userDrawn="1"/>
        </p:nvCxnSpPr>
        <p:spPr>
          <a:xfrm>
            <a:off x="204788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71BCD7-D3AF-693A-9013-51D9FB9A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310B0A-98F3-884E-5765-461182672694}"/>
              </a:ext>
            </a:extLst>
          </p:cNvPr>
          <p:cNvGrpSpPr/>
          <p:nvPr/>
        </p:nvGrpSpPr>
        <p:grpSpPr>
          <a:xfrm>
            <a:off x="442913" y="83174"/>
            <a:ext cx="1300604" cy="276999"/>
            <a:chOff x="442913" y="83174"/>
            <a:chExt cx="1300604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9FF7A-3850-092E-4409-5BDD0A847330}"/>
                </a:ext>
              </a:extLst>
            </p:cNvPr>
            <p:cNvSpPr txBox="1"/>
            <p:nvPr/>
          </p:nvSpPr>
          <p:spPr>
            <a:xfrm>
              <a:off x="442913" y="83174"/>
              <a:ext cx="3670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02.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78F99-8DA2-F8C8-AE10-90830D25C78F}"/>
                </a:ext>
              </a:extLst>
            </p:cNvPr>
            <p:cNvSpPr txBox="1"/>
            <p:nvPr/>
          </p:nvSpPr>
          <p:spPr>
            <a:xfrm>
              <a:off x="821222" y="83174"/>
              <a:ext cx="922295" cy="276999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기본 액션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F97499-B565-AB7C-36A7-99AF150D59B1}"/>
              </a:ext>
            </a:extLst>
          </p:cNvPr>
          <p:cNvGrpSpPr/>
          <p:nvPr userDrawn="1"/>
        </p:nvGrpSpPr>
        <p:grpSpPr>
          <a:xfrm>
            <a:off x="108189" y="2908147"/>
            <a:ext cx="228320" cy="1041706"/>
            <a:chOff x="108189" y="2664820"/>
            <a:chExt cx="228320" cy="10417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B3BC1F-A763-3E31-BDFA-6B0D5EDF1F9D}"/>
                </a:ext>
              </a:extLst>
            </p:cNvPr>
            <p:cNvGrpSpPr/>
            <p:nvPr userDrawn="1"/>
          </p:nvGrpSpPr>
          <p:grpSpPr>
            <a:xfrm>
              <a:off x="172462" y="2664820"/>
              <a:ext cx="68400" cy="1041706"/>
              <a:chOff x="172462" y="2808076"/>
              <a:chExt cx="68400" cy="1041706"/>
            </a:xfrm>
          </p:grpSpPr>
          <p:sp>
            <p:nvSpPr>
              <p:cNvPr id="7" name="다이아몬드 6">
                <a:extLst>
                  <a:ext uri="{FF2B5EF4-FFF2-40B4-BE49-F238E27FC236}">
                    <a16:creationId xmlns:a16="http://schemas.microsoft.com/office/drawing/2014/main" id="{93B42B2F-49A8-DD9D-EF11-4F290E0597C8}"/>
                  </a:ext>
                </a:extLst>
              </p:cNvPr>
              <p:cNvSpPr/>
              <p:nvPr/>
            </p:nvSpPr>
            <p:spPr>
              <a:xfrm>
                <a:off x="172462" y="2808076"/>
                <a:ext cx="68400" cy="68400"/>
              </a:xfrm>
              <a:prstGeom prst="diamond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다이아몬드 7">
                <a:extLst>
                  <a:ext uri="{FF2B5EF4-FFF2-40B4-BE49-F238E27FC236}">
                    <a16:creationId xmlns:a16="http://schemas.microsoft.com/office/drawing/2014/main" id="{0E10B18B-3416-3C30-0790-61CC57AA5432}"/>
                  </a:ext>
                </a:extLst>
              </p:cNvPr>
              <p:cNvSpPr/>
              <p:nvPr/>
            </p:nvSpPr>
            <p:spPr>
              <a:xfrm>
                <a:off x="172462" y="3294729"/>
                <a:ext cx="68400" cy="68400"/>
              </a:xfrm>
              <a:prstGeom prst="diamond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다이아몬드 8">
                <a:extLst>
                  <a:ext uri="{FF2B5EF4-FFF2-40B4-BE49-F238E27FC236}">
                    <a16:creationId xmlns:a16="http://schemas.microsoft.com/office/drawing/2014/main" id="{FDAD82DA-1930-3DB6-79FE-4F99750E5942}"/>
                  </a:ext>
                </a:extLst>
              </p:cNvPr>
              <p:cNvSpPr/>
              <p:nvPr/>
            </p:nvSpPr>
            <p:spPr>
              <a:xfrm>
                <a:off x="172462" y="3781382"/>
                <a:ext cx="68400" cy="68400"/>
              </a:xfrm>
              <a:prstGeom prst="diamond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5" name="그림 24" descr="블랙, 상징, 램프, 빛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8A01E8B-0E53-FBFB-B438-BF34AF5F0B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9" b="9243"/>
            <a:stretch>
              <a:fillRect/>
            </a:stretch>
          </p:blipFill>
          <p:spPr>
            <a:xfrm>
              <a:off x="108189" y="3037084"/>
              <a:ext cx="228320" cy="293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다이아몬드 13">
            <a:hlinkClick r:id="rId5" action="ppaction://hlinksldjump"/>
            <a:extLst>
              <a:ext uri="{FF2B5EF4-FFF2-40B4-BE49-F238E27FC236}">
                <a16:creationId xmlns:a16="http://schemas.microsoft.com/office/drawing/2014/main" id="{69E48F8D-2BC4-D188-D32E-8675495B635B}"/>
              </a:ext>
            </a:extLst>
          </p:cNvPr>
          <p:cNvSpPr/>
          <p:nvPr userDrawn="1"/>
        </p:nvSpPr>
        <p:spPr>
          <a:xfrm>
            <a:off x="122417" y="2859882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>
            <a:hlinkClick r:id="rId6" action="ppaction://hlinksldjump"/>
            <a:extLst>
              <a:ext uri="{FF2B5EF4-FFF2-40B4-BE49-F238E27FC236}">
                <a16:creationId xmlns:a16="http://schemas.microsoft.com/office/drawing/2014/main" id="{383CD895-7D23-20A3-D84C-3362B467C4DA}"/>
              </a:ext>
            </a:extLst>
          </p:cNvPr>
          <p:cNvSpPr/>
          <p:nvPr userDrawn="1"/>
        </p:nvSpPr>
        <p:spPr>
          <a:xfrm>
            <a:off x="122417" y="3349227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>
            <a:hlinkClick r:id="rId7" action="ppaction://hlinksldjump"/>
            <a:extLst>
              <a:ext uri="{FF2B5EF4-FFF2-40B4-BE49-F238E27FC236}">
                <a16:creationId xmlns:a16="http://schemas.microsoft.com/office/drawing/2014/main" id="{A4D0F352-FBAC-CFF8-1783-9F5A7898E83A}"/>
              </a:ext>
            </a:extLst>
          </p:cNvPr>
          <p:cNvSpPr/>
          <p:nvPr userDrawn="1"/>
        </p:nvSpPr>
        <p:spPr>
          <a:xfrm>
            <a:off x="122417" y="3833810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31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액티브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032161-E81B-094A-CFE0-168F07F29982}"/>
              </a:ext>
            </a:extLst>
          </p:cNvPr>
          <p:cNvCxnSpPr>
            <a:cxnSpLocks/>
          </p:cNvCxnSpPr>
          <p:nvPr userDrawn="1"/>
        </p:nvCxnSpPr>
        <p:spPr>
          <a:xfrm>
            <a:off x="205204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71BCD7-D3AF-693A-9013-51D9FB9A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310B0A-98F3-884E-5765-461182672694}"/>
              </a:ext>
            </a:extLst>
          </p:cNvPr>
          <p:cNvGrpSpPr/>
          <p:nvPr/>
        </p:nvGrpSpPr>
        <p:grpSpPr>
          <a:xfrm>
            <a:off x="442913" y="83174"/>
            <a:ext cx="1499376" cy="276999"/>
            <a:chOff x="442913" y="83174"/>
            <a:chExt cx="149937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9FF7A-3850-092E-4409-5BDD0A847330}"/>
                </a:ext>
              </a:extLst>
            </p:cNvPr>
            <p:cNvSpPr txBox="1"/>
            <p:nvPr/>
          </p:nvSpPr>
          <p:spPr>
            <a:xfrm>
              <a:off x="442913" y="83174"/>
              <a:ext cx="3735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03.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78F99-8DA2-F8C8-AE10-90830D25C78F}"/>
                </a:ext>
              </a:extLst>
            </p:cNvPr>
            <p:cNvSpPr txBox="1"/>
            <p:nvPr/>
          </p:nvSpPr>
          <p:spPr>
            <a:xfrm>
              <a:off x="821222" y="83174"/>
              <a:ext cx="1121067" cy="276999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액티브 스킬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8ABD8A-5C7A-D96B-6A0E-06CC2804399A}"/>
              </a:ext>
            </a:extLst>
          </p:cNvPr>
          <p:cNvGrpSpPr/>
          <p:nvPr userDrawn="1"/>
        </p:nvGrpSpPr>
        <p:grpSpPr>
          <a:xfrm>
            <a:off x="172462" y="2908147"/>
            <a:ext cx="68400" cy="1041706"/>
            <a:chOff x="172462" y="2808076"/>
            <a:chExt cx="68400" cy="1041706"/>
          </a:xfrm>
        </p:grpSpPr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6895F80D-DF61-558F-6A0A-E43B1622380E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5B1ACF7F-AEBC-9F33-3675-112BAD690428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CDD637E6-1937-8067-13B7-75FF7BCFF6F0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29D13F-54C2-B35C-83F4-B1CFEB9C11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8189" y="3767065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다이아몬드 22">
            <a:hlinkClick r:id="rId5" action="ppaction://hlinksldjump"/>
            <a:extLst>
              <a:ext uri="{FF2B5EF4-FFF2-40B4-BE49-F238E27FC236}">
                <a16:creationId xmlns:a16="http://schemas.microsoft.com/office/drawing/2014/main" id="{2B44EB37-EE98-838C-6AD8-CF2F3C71DB22}"/>
              </a:ext>
            </a:extLst>
          </p:cNvPr>
          <p:cNvSpPr/>
          <p:nvPr userDrawn="1"/>
        </p:nvSpPr>
        <p:spPr>
          <a:xfrm>
            <a:off x="122417" y="2859882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hlinkClick r:id="rId6" action="ppaction://hlinksldjump"/>
            <a:extLst>
              <a:ext uri="{FF2B5EF4-FFF2-40B4-BE49-F238E27FC236}">
                <a16:creationId xmlns:a16="http://schemas.microsoft.com/office/drawing/2014/main" id="{267C4BCB-76C9-3012-5412-816E69BEC802}"/>
              </a:ext>
            </a:extLst>
          </p:cNvPr>
          <p:cNvSpPr/>
          <p:nvPr userDrawn="1"/>
        </p:nvSpPr>
        <p:spPr>
          <a:xfrm>
            <a:off x="122417" y="3349227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hlinkClick r:id="rId7" action="ppaction://hlinksldjump"/>
            <a:extLst>
              <a:ext uri="{FF2B5EF4-FFF2-40B4-BE49-F238E27FC236}">
                <a16:creationId xmlns:a16="http://schemas.microsoft.com/office/drawing/2014/main" id="{64AC2CDE-4F52-8338-5DD7-796D78EBFBF0}"/>
              </a:ext>
            </a:extLst>
          </p:cNvPr>
          <p:cNvSpPr/>
          <p:nvPr userDrawn="1"/>
        </p:nvSpPr>
        <p:spPr>
          <a:xfrm>
            <a:off x="122417" y="3833810"/>
            <a:ext cx="159544" cy="159544"/>
          </a:xfrm>
          <a:prstGeom prst="diamond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3C332-1CC6-1D73-C6C6-B490215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A4D43-08BF-3342-13EE-FCBFC1F3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8D04B-43C6-2BB8-7A50-BCA1439FD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6782-E346-EB10-E1A9-9DADF0E9F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3672-7946-E38D-13F8-873F3523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E35D5-E2D7-2D13-21B0-86BA7246D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79C1924-9110-20D4-82DB-9FFA180458BE}"/>
              </a:ext>
            </a:extLst>
          </p:cNvPr>
          <p:cNvGrpSpPr/>
          <p:nvPr/>
        </p:nvGrpSpPr>
        <p:grpSpPr>
          <a:xfrm>
            <a:off x="9405009" y="6088707"/>
            <a:ext cx="2603598" cy="492442"/>
            <a:chOff x="9405009" y="6057929"/>
            <a:chExt cx="2603598" cy="4924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31545-BCE3-0547-7376-C869E9582A14}"/>
                </a:ext>
              </a:extLst>
            </p:cNvPr>
            <p:cNvSpPr txBox="1"/>
            <p:nvPr/>
          </p:nvSpPr>
          <p:spPr>
            <a:xfrm>
              <a:off x="9405009" y="6057929"/>
              <a:ext cx="26035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137DFF-AEB9-807E-B9B7-055B3C0382F8}"/>
                </a:ext>
              </a:extLst>
            </p:cNvPr>
            <p:cNvSpPr txBox="1"/>
            <p:nvPr/>
          </p:nvSpPr>
          <p:spPr>
            <a:xfrm>
              <a:off x="11064118" y="6304150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작성자 </a:t>
              </a:r>
              <a:r>
                <a:rPr lang="en-US" altLang="ko-KR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</p:grp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CB7795-317E-0293-CFBA-83A351FC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45" y="6253641"/>
            <a:ext cx="1168111" cy="327508"/>
          </a:xfrm>
          <a:prstGeom prst="rect">
            <a:avLst/>
          </a:prstGeom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E97DB71-C890-7B22-C799-7FA35A4B3301}"/>
              </a:ext>
            </a:extLst>
          </p:cNvPr>
          <p:cNvGrpSpPr/>
          <p:nvPr/>
        </p:nvGrpSpPr>
        <p:grpSpPr>
          <a:xfrm>
            <a:off x="4723724" y="2425829"/>
            <a:ext cx="2744553" cy="923330"/>
            <a:chOff x="2132091" y="1052994"/>
            <a:chExt cx="2744553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BFBB1B-4795-E0EA-8435-DB9DBC57B892}"/>
                </a:ext>
              </a:extLst>
            </p:cNvPr>
            <p:cNvSpPr txBox="1"/>
            <p:nvPr/>
          </p:nvSpPr>
          <p:spPr>
            <a:xfrm>
              <a:off x="2132091" y="1052994"/>
              <a:ext cx="1662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spc="400" dirty="0">
                  <a:solidFill>
                    <a:schemeClr val="bg1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1D1A03-4394-D3C6-8D9F-5A48D90812FB}"/>
                </a:ext>
              </a:extLst>
            </p:cNvPr>
            <p:cNvSpPr txBox="1"/>
            <p:nvPr/>
          </p:nvSpPr>
          <p:spPr>
            <a:xfrm>
              <a:off x="3659644" y="1453104"/>
              <a:ext cx="1217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(Sage)</a:t>
              </a:r>
              <a:endParaRPr lang="ko-KR" altLang="en-US" sz="28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C261B6-1ED9-C633-0ADB-A8DFD0EF0BD7}"/>
              </a:ext>
            </a:extLst>
          </p:cNvPr>
          <p:cNvSpPr txBox="1"/>
          <p:nvPr/>
        </p:nvSpPr>
        <p:spPr>
          <a:xfrm>
            <a:off x="5055491" y="3472270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6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23122-EA85-1787-4233-BABDB2C3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0AE5293-A2CF-01DE-455A-0106F2DB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5E51C1-770D-4D1C-71A5-9BBFB7DDC398}"/>
              </a:ext>
            </a:extLst>
          </p:cNvPr>
          <p:cNvSpPr txBox="1"/>
          <p:nvPr/>
        </p:nvSpPr>
        <p:spPr>
          <a:xfrm>
            <a:off x="442913" y="83174"/>
            <a:ext cx="596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마무리</a:t>
            </a:r>
            <a:endParaRPr lang="en-US" altLang="ko-KR" sz="1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6D848B6-825A-733E-AC16-407384C6B499}"/>
              </a:ext>
            </a:extLst>
          </p:cNvPr>
          <p:cNvGrpSpPr/>
          <p:nvPr/>
        </p:nvGrpSpPr>
        <p:grpSpPr>
          <a:xfrm>
            <a:off x="1707878" y="769088"/>
            <a:ext cx="8776244" cy="5828562"/>
            <a:chOff x="1707878" y="769088"/>
            <a:chExt cx="8776244" cy="5828562"/>
          </a:xfrm>
        </p:grpSpPr>
        <p:pic>
          <p:nvPicPr>
            <p:cNvPr id="9" name="그림 8" descr="의상 디자인, 덮개, 의류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497AD4-3A5C-8A1E-00E8-FF14482F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878" y="769088"/>
              <a:ext cx="3395538" cy="5828562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56E9D3A-15AC-8B13-3421-1EEBC845E352}"/>
                </a:ext>
              </a:extLst>
            </p:cNvPr>
            <p:cNvGrpSpPr/>
            <p:nvPr/>
          </p:nvGrpSpPr>
          <p:grpSpPr>
            <a:xfrm>
              <a:off x="6190837" y="877558"/>
              <a:ext cx="4293285" cy="5720092"/>
              <a:chOff x="6190837" y="877558"/>
              <a:chExt cx="4293285" cy="572009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AA944DB-1EBC-C672-7454-5FE0C78B5902}"/>
                  </a:ext>
                </a:extLst>
              </p:cNvPr>
              <p:cNvGrpSpPr/>
              <p:nvPr/>
            </p:nvGrpSpPr>
            <p:grpSpPr>
              <a:xfrm>
                <a:off x="6190837" y="877558"/>
                <a:ext cx="4286205" cy="2474230"/>
                <a:chOff x="6190837" y="877558"/>
                <a:chExt cx="4286205" cy="2474230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25E8EE-8AD3-D10D-8F2D-E1DB1AA6880F}"/>
                    </a:ext>
                  </a:extLst>
                </p:cNvPr>
                <p:cNvSpPr txBox="1"/>
                <p:nvPr/>
              </p:nvSpPr>
              <p:spPr>
                <a:xfrm>
                  <a:off x="6190837" y="1505320"/>
                  <a:ext cx="4286205" cy="1846468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effectLst/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현자는 원리와 법칙을 파악하여 최소한의 움직임으로 최대의 결과를 만들어 내는 효율을 추구합니다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effectLst/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 latinLnBrk="0">
                    <a:lnSpc>
                      <a:spcPct val="120000"/>
                    </a:lnSpc>
                  </a:pPr>
                  <a:endParaRPr lang="en-US" altLang="ko-KR" sz="1200" dirty="0">
                    <a:solidFill>
                      <a:srgbClr val="D4CFC5"/>
                    </a:solidFill>
                    <a:effectLst/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그들의 모든 기술은 인과에서 비롯되며 전장에서의 행위에 따라 쌓이는 인과는 행동을 멈추면 빠르게 소멸됩니다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latinLnBrk="0">
                    <a:lnSpc>
                      <a:spcPct val="120000"/>
                    </a:lnSpc>
                  </a:pPr>
                  <a:endParaRPr lang="en-US" altLang="ko-KR" sz="1200" dirty="0">
                    <a:solidFill>
                      <a:srgbClr val="D4CFC5"/>
                    </a:solidFill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이 험난한 과정을 흔들림 없이 해낸 현자들은 전장의 위기를 극복하는 지침이 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200" dirty="0">
                    <a:solidFill>
                      <a:srgbClr val="D4CFC5"/>
                    </a:solidFill>
                    <a:effectLst/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8F2D00-8B9B-7ACF-1FD0-0233655A5D1A}"/>
                    </a:ext>
                  </a:extLst>
                </p:cNvPr>
                <p:cNvSpPr txBox="1"/>
                <p:nvPr/>
              </p:nvSpPr>
              <p:spPr>
                <a:xfrm>
                  <a:off x="6190837" y="877558"/>
                  <a:ext cx="908385" cy="461665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r>
                    <a:rPr lang="ko-KR" altLang="en-US" sz="2400" spc="200" dirty="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rPr>
                    <a:t>현자 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BE2CFC1-8DC6-6CF2-440B-39F20EE14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0837" y="1339223"/>
                  <a:ext cx="4286205" cy="0"/>
                </a:xfrm>
                <a:prstGeom prst="line">
                  <a:avLst/>
                </a:prstGeom>
                <a:ln w="12700" cap="rnd">
                  <a:solidFill>
                    <a:srgbClr val="D4CFC5">
                      <a:alpha val="39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BA0703B-E32B-A34E-1073-CC6BC6A0A2D7}"/>
                  </a:ext>
                </a:extLst>
              </p:cNvPr>
              <p:cNvGrpSpPr/>
              <p:nvPr/>
            </p:nvGrpSpPr>
            <p:grpSpPr>
              <a:xfrm>
                <a:off x="6190837" y="3786000"/>
                <a:ext cx="4293285" cy="2811650"/>
                <a:chOff x="6190837" y="3786000"/>
                <a:chExt cx="4293285" cy="281165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5987F4-C543-F4A0-3A2B-2565849464A2}"/>
                    </a:ext>
                  </a:extLst>
                </p:cNvPr>
                <p:cNvSpPr txBox="1"/>
                <p:nvPr/>
              </p:nvSpPr>
              <p:spPr>
                <a:xfrm>
                  <a:off x="7994695" y="3786000"/>
                  <a:ext cx="685568" cy="276999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defRPr>
                  </a:lvl1pPr>
                </a:lstStyle>
                <a:p>
                  <a:r>
                    <a:rPr lang="ko-KR" altLang="en-US" sz="1200" dirty="0"/>
                    <a:t>무기 타입</a:t>
                  </a:r>
                  <a:endParaRPr lang="en-US" altLang="ko-KR" sz="1200" dirty="0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08AAC49-263F-ED1C-CF78-A031A63E8199}"/>
                    </a:ext>
                  </a:extLst>
                </p:cNvPr>
                <p:cNvGrpSpPr/>
                <p:nvPr/>
              </p:nvGrpSpPr>
              <p:grpSpPr>
                <a:xfrm>
                  <a:off x="6190837" y="4393946"/>
                  <a:ext cx="4293285" cy="2203704"/>
                  <a:chOff x="6140519" y="3769274"/>
                  <a:chExt cx="4293285" cy="2203704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D86091F0-7488-B49C-5D90-941EE85E72AB}"/>
                      </a:ext>
                    </a:extLst>
                  </p:cNvPr>
                  <p:cNvGrpSpPr/>
                  <p:nvPr/>
                </p:nvGrpSpPr>
                <p:grpSpPr>
                  <a:xfrm>
                    <a:off x="7624761" y="3769274"/>
                    <a:ext cx="1324800" cy="2203704"/>
                    <a:chOff x="7624761" y="3769274"/>
                    <a:chExt cx="1324800" cy="2203704"/>
                  </a:xfrm>
                </p:grpSpPr>
                <p:sp>
                  <p:nvSpPr>
                    <p:cNvPr id="26" name="직사각형 25">
                      <a:extLst>
                        <a:ext uri="{FF2B5EF4-FFF2-40B4-BE49-F238E27FC236}">
                          <a16:creationId xmlns:a16="http://schemas.microsoft.com/office/drawing/2014/main" id="{E3DDECA3-F748-5872-7FDE-F4438535E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841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19D50509-583C-B82D-40B7-642101B2E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9740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5DFD00D6-CB97-24B2-C2B5-446BF4D1E6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4761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4" name="그룹 3">
                      <a:extLst>
                        <a:ext uri="{FF2B5EF4-FFF2-40B4-BE49-F238E27FC236}">
                          <a16:creationId xmlns:a16="http://schemas.microsoft.com/office/drawing/2014/main" id="{254786DB-0CBD-EDEE-053C-598431E4A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4134" y="4095739"/>
                      <a:ext cx="706055" cy="1245064"/>
                      <a:chOff x="7934134" y="4200817"/>
                      <a:chExt cx="706055" cy="1245064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B65EC17E-420B-6053-8785-C09DAD0ECE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34760" y="5215049"/>
                        <a:ext cx="70480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현자 무기 </a:t>
                        </a:r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2)</a:t>
                        </a:r>
                      </a:p>
                    </p:txBody>
                  </p:sp>
                  <p:sp>
                    <p:nvSpPr>
                      <p:cNvPr id="47" name="타원 46">
                        <a:extLst>
                          <a:ext uri="{FF2B5EF4-FFF2-40B4-BE49-F238E27FC236}">
                            <a16:creationId xmlns:a16="http://schemas.microsoft.com/office/drawing/2014/main" id="{24D648C2-B2AA-7243-0699-40F19AF7C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4134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009F8D00-B834-2012-0A7A-9F1F91EE0C5E}"/>
                      </a:ext>
                    </a:extLst>
                  </p:cNvPr>
                  <p:cNvGrpSpPr/>
                  <p:nvPr/>
                </p:nvGrpSpPr>
                <p:grpSpPr>
                  <a:xfrm>
                    <a:off x="9109004" y="3769274"/>
                    <a:ext cx="1324800" cy="2203704"/>
                    <a:chOff x="9109004" y="3769274"/>
                    <a:chExt cx="1324800" cy="2203704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0E1E0C7E-6751-4C55-B357-868F58F4E8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6084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F551C5A2-401F-8F48-A7A9-29B58DEF0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983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AF0BE877-850D-8B5B-9FFE-B4407113C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9004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2B645EDE-1EFB-8ECE-D969-DB591CD616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18377" y="4095739"/>
                      <a:ext cx="706055" cy="1245064"/>
                      <a:chOff x="9418377" y="4200817"/>
                      <a:chExt cx="706055" cy="1245064"/>
                    </a:xfrm>
                  </p:grpSpPr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FAEB47A3-EABC-B9E4-B2C6-9BB13C9C2A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19002" y="5215049"/>
                        <a:ext cx="70480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현자 무기 </a:t>
                        </a:r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2)</a:t>
                        </a:r>
                      </a:p>
                    </p:txBody>
                  </p:sp>
                  <p:sp>
                    <p:nvSpPr>
                      <p:cNvPr id="48" name="타원 47">
                        <a:extLst>
                          <a:ext uri="{FF2B5EF4-FFF2-40B4-BE49-F238E27FC236}">
                            <a16:creationId xmlns:a16="http://schemas.microsoft.com/office/drawing/2014/main" id="{14F022A8-D685-CD4F-9995-C7590AF64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18377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6601C41-2439-88CF-27BE-94D653829036}"/>
                      </a:ext>
                    </a:extLst>
                  </p:cNvPr>
                  <p:cNvGrpSpPr/>
                  <p:nvPr/>
                </p:nvGrpSpPr>
                <p:grpSpPr>
                  <a:xfrm>
                    <a:off x="6140519" y="3769274"/>
                    <a:ext cx="1324800" cy="2203704"/>
                    <a:chOff x="6140519" y="3769274"/>
                    <a:chExt cx="1324800" cy="2203704"/>
                  </a:xfrm>
                </p:grpSpPr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D76A319E-1E41-E882-F5E6-7463FAC18F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599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1D09ECB3-F75B-1908-9767-73560C1D3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5498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AD718E23-45DD-5F99-D98C-D0606E5C0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0519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2" name="그룹 1">
                      <a:extLst>
                        <a:ext uri="{FF2B5EF4-FFF2-40B4-BE49-F238E27FC236}">
                          <a16:creationId xmlns:a16="http://schemas.microsoft.com/office/drawing/2014/main" id="{DD85AB60-B0E5-8146-82D4-4972EEA6A5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81282" y="4029432"/>
                      <a:ext cx="838667" cy="1334455"/>
                      <a:chOff x="6381282" y="4134510"/>
                      <a:chExt cx="838667" cy="1334455"/>
                    </a:xfrm>
                  </p:grpSpPr>
                  <p:sp>
                    <p:nvSpPr>
                      <p:cNvPr id="36" name="타원 35">
                        <a:extLst>
                          <a:ext uri="{FF2B5EF4-FFF2-40B4-BE49-F238E27FC236}">
                            <a16:creationId xmlns:a16="http://schemas.microsoft.com/office/drawing/2014/main" id="{2DDAF27A-C1E2-58A0-2E07-DBAC08656F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9892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7074945-AF08-A31A-7885-049CC90206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1693" y="5215049"/>
                        <a:ext cx="302451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ko-KR" altLang="en-US" sz="1050" dirty="0" err="1"/>
                          <a:t>성반</a:t>
                        </a:r>
                        <a:endParaRPr lang="en-US" altLang="ko-KR" sz="1050" dirty="0"/>
                      </a:p>
                    </p:txBody>
                  </p:sp>
                  <p:grpSp>
                    <p:nvGrpSpPr>
                      <p:cNvPr id="63" name="그룹 62">
                        <a:extLst>
                          <a:ext uri="{FF2B5EF4-FFF2-40B4-BE49-F238E27FC236}">
                            <a16:creationId xmlns:a16="http://schemas.microsoft.com/office/drawing/2014/main" id="{0507E14C-ACA3-F75E-899E-9028DB7937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81282" y="4134510"/>
                        <a:ext cx="838667" cy="838667"/>
                        <a:chOff x="5173980" y="4061460"/>
                        <a:chExt cx="1076960" cy="1076960"/>
                      </a:xfrm>
                    </p:grpSpPr>
                    <p:sp>
                      <p:nvSpPr>
                        <p:cNvPr id="61" name="타원 60">
                          <a:extLst>
                            <a:ext uri="{FF2B5EF4-FFF2-40B4-BE49-F238E27FC236}">
                              <a16:creationId xmlns:a16="http://schemas.microsoft.com/office/drawing/2014/main" id="{16044C70-EB94-7783-E31B-FFFB0B01C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82920" y="4470400"/>
                          <a:ext cx="259080" cy="25908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62" name="그림 61" descr="원, 예술, 상징, 디자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6C4D7C7-1573-833E-C666-D3F2B37A7E5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31" t="5451" r="6152" b="6631"/>
                        <a:stretch>
                          <a:fillRect/>
                        </a:stretch>
                      </p:blipFill>
                      <p:spPr>
                        <a:xfrm>
                          <a:off x="5173980" y="4061460"/>
                          <a:ext cx="1076960" cy="1076960"/>
                        </a:xfrm>
                        <a:prstGeom prst="rect">
                          <a:avLst/>
                        </a:prstGeom>
                        <a:effectLst>
                          <a:innerShdw blurRad="114300">
                            <a:prstClr val="black">
                              <a:alpha val="39000"/>
                            </a:prstClr>
                          </a:innerShdw>
                        </a:effectLst>
                      </p:spPr>
                    </p:pic>
                  </p:grpSp>
                </p:grpSp>
              </p:grp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DFE1B9-21F6-71B9-D083-A32C05E13AB6}"/>
                    </a:ext>
                  </a:extLst>
                </p:cNvPr>
                <p:cNvSpPr txBox="1"/>
                <p:nvPr/>
              </p:nvSpPr>
              <p:spPr>
                <a:xfrm>
                  <a:off x="7110639" y="4042397"/>
                  <a:ext cx="2453680" cy="230832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rgbClr val="C7B388"/>
                      </a:solidFill>
                    </a:rPr>
                    <a:t>아래 세 가지 타입의 무기를 사용할 수 있습니다</a:t>
                  </a:r>
                  <a:r>
                    <a:rPr lang="en-US" altLang="ko-KR" sz="900" dirty="0">
                      <a:solidFill>
                        <a:srgbClr val="C7B388"/>
                      </a:solidFill>
                    </a:rPr>
                    <a:t>.</a:t>
                  </a:r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57AF707-F552-F8AC-938B-F6F9D697C781}"/>
              </a:ext>
            </a:extLst>
          </p:cNvPr>
          <p:cNvSpPr txBox="1"/>
          <p:nvPr/>
        </p:nvSpPr>
        <p:spPr>
          <a:xfrm>
            <a:off x="1029612" y="98563"/>
            <a:ext cx="2195648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 예시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17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F0197-B1A3-7F6D-7628-560394A7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416A4B-E61A-521F-76BE-F92B8C0FE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45" y="6253641"/>
            <a:ext cx="1168111" cy="327508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15EF4-E8E4-73D0-5310-4B25054C26EB}"/>
              </a:ext>
            </a:extLst>
          </p:cNvPr>
          <p:cNvSpPr txBox="1"/>
          <p:nvPr/>
        </p:nvSpPr>
        <p:spPr>
          <a:xfrm>
            <a:off x="3557485" y="2659559"/>
            <a:ext cx="5077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End Of Document</a:t>
            </a:r>
            <a:endParaRPr lang="ko-KR" altLang="en-US" sz="4400" dirty="0">
              <a:solidFill>
                <a:schemeClr val="bg1"/>
              </a:solidFill>
              <a:effectLst/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68BBD3-B8DB-F77F-80D3-E0B343FD0996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4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2E44A-18E9-938B-E346-AE8B30BC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66408E8-91B5-2EA9-B4AF-B6AD71F5FEB2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F30B0-D0FF-28AC-0212-95C2CAD07848}"/>
              </a:ext>
            </a:extLst>
          </p:cNvPr>
          <p:cNvSpPr txBox="1"/>
          <p:nvPr/>
        </p:nvSpPr>
        <p:spPr>
          <a:xfrm>
            <a:off x="1424451" y="776757"/>
            <a:ext cx="1728037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11F381-241E-0278-8061-8C30551078D9}"/>
              </a:ext>
            </a:extLst>
          </p:cNvPr>
          <p:cNvGrpSpPr/>
          <p:nvPr/>
        </p:nvGrpSpPr>
        <p:grpSpPr>
          <a:xfrm>
            <a:off x="4576941" y="1196692"/>
            <a:ext cx="2794338" cy="4464617"/>
            <a:chOff x="4576941" y="911898"/>
            <a:chExt cx="2794338" cy="446461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51A7B0-DEE2-D8A5-D3E2-83BA28F135A0}"/>
                </a:ext>
              </a:extLst>
            </p:cNvPr>
            <p:cNvGrpSpPr/>
            <p:nvPr/>
          </p:nvGrpSpPr>
          <p:grpSpPr>
            <a:xfrm>
              <a:off x="4576941" y="911898"/>
              <a:ext cx="2013676" cy="909274"/>
              <a:chOff x="4576941" y="1231252"/>
              <a:chExt cx="2013676" cy="90927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293BCB-F6AD-59DF-83F6-BCE33D3782D6}"/>
                  </a:ext>
                </a:extLst>
              </p:cNvPr>
              <p:cNvSpPr txBox="1"/>
              <p:nvPr/>
            </p:nvSpPr>
            <p:spPr>
              <a:xfrm>
                <a:off x="5471102" y="1539029"/>
                <a:ext cx="111951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(1) </a:t>
                </a:r>
                <a:r>
                  <a:rPr lang="ko-KR" altLang="en-US" dirty="0"/>
                  <a:t>기획 의도</a:t>
                </a:r>
                <a:endParaRPr lang="en-US" altLang="ko-KR" dirty="0"/>
              </a:p>
              <a:p>
                <a:r>
                  <a:rPr lang="en-US" altLang="ko-KR" dirty="0"/>
                  <a:t>(2) </a:t>
                </a:r>
                <a:r>
                  <a:rPr lang="ko-KR" altLang="en-US" dirty="0"/>
                  <a:t>클래스 소개</a:t>
                </a:r>
                <a:endParaRPr lang="en-US" altLang="ko-KR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8EF5D-FC3B-4E89-9619-531AA8C4F7A2}"/>
                  </a:ext>
                </a:extLst>
              </p:cNvPr>
              <p:cNvSpPr txBox="1"/>
              <p:nvPr/>
            </p:nvSpPr>
            <p:spPr>
              <a:xfrm>
                <a:off x="4576941" y="1231252"/>
                <a:ext cx="846071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2000" dirty="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18C57E-B9BD-9054-3AED-70A3F5E9A787}"/>
                  </a:ext>
                </a:extLst>
              </p:cNvPr>
              <p:cNvSpPr txBox="1"/>
              <p:nvPr/>
            </p:nvSpPr>
            <p:spPr>
              <a:xfrm>
                <a:off x="5471102" y="1296065"/>
                <a:ext cx="456389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rgbClr val="212227"/>
                    </a:solidFill>
                  </a:rPr>
                  <a:t>개요</a:t>
                </a:r>
                <a:endParaRPr lang="en-US" altLang="ko-KR" dirty="0">
                  <a:solidFill>
                    <a:srgbClr val="212227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6AF6FB7-BC1D-0715-6534-6ADD3CC56D2A}"/>
                </a:ext>
              </a:extLst>
            </p:cNvPr>
            <p:cNvGrpSpPr/>
            <p:nvPr/>
          </p:nvGrpSpPr>
          <p:grpSpPr>
            <a:xfrm>
              <a:off x="4576941" y="2689570"/>
              <a:ext cx="1704814" cy="909274"/>
              <a:chOff x="4576941" y="2606229"/>
              <a:chExt cx="1704814" cy="90927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B3704-3CFE-DEC2-7F76-85398F7CD0AD}"/>
                  </a:ext>
                </a:extLst>
              </p:cNvPr>
              <p:cNvSpPr txBox="1"/>
              <p:nvPr/>
            </p:nvSpPr>
            <p:spPr>
              <a:xfrm>
                <a:off x="5471102" y="2914006"/>
                <a:ext cx="68189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평타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회피</a:t>
                </a:r>
                <a:endParaRPr lang="en-US" altLang="ko-KR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0702C-E409-CC3F-85FD-77CFC068BA90}"/>
                  </a:ext>
                </a:extLst>
              </p:cNvPr>
              <p:cNvSpPr txBox="1"/>
              <p:nvPr/>
            </p:nvSpPr>
            <p:spPr>
              <a:xfrm>
                <a:off x="4576941" y="2606229"/>
                <a:ext cx="881337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02.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F93CC-D877-9542-68AD-B8D862FC7B8A}"/>
                  </a:ext>
                </a:extLst>
              </p:cNvPr>
              <p:cNvSpPr txBox="1"/>
              <p:nvPr/>
            </p:nvSpPr>
            <p:spPr>
              <a:xfrm>
                <a:off x="5471102" y="2671042"/>
                <a:ext cx="810653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기본 액션</a:t>
                </a:r>
                <a:endParaRPr lang="en-US" altLang="ko-KR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CB7288E-38F9-4695-B7DE-DE60093BCA73}"/>
                </a:ext>
              </a:extLst>
            </p:cNvPr>
            <p:cNvGrpSpPr/>
            <p:nvPr/>
          </p:nvGrpSpPr>
          <p:grpSpPr>
            <a:xfrm>
              <a:off x="4576941" y="4467241"/>
              <a:ext cx="2794338" cy="909274"/>
              <a:chOff x="4576941" y="3981206"/>
              <a:chExt cx="2794338" cy="90927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042B08-AC0D-A5DC-59CD-8A40D8ECFD5B}"/>
                  </a:ext>
                </a:extLst>
              </p:cNvPr>
              <p:cNvSpPr txBox="1"/>
              <p:nvPr/>
            </p:nvSpPr>
            <p:spPr>
              <a:xfrm>
                <a:off x="5471102" y="4288983"/>
                <a:ext cx="1900177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스킬 구성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스킬 조합 및 플레이 예시</a:t>
                </a:r>
                <a:endParaRPr lang="en-US" altLang="ko-KR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E870C3-2069-184E-3F1C-F9AAB82D7064}"/>
                  </a:ext>
                </a:extLst>
              </p:cNvPr>
              <p:cNvSpPr txBox="1"/>
              <p:nvPr/>
            </p:nvSpPr>
            <p:spPr>
              <a:xfrm>
                <a:off x="4576941" y="3981206"/>
                <a:ext cx="887749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03.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F1C9B0-1A33-22A7-3E45-5A45A794CDC6}"/>
                  </a:ext>
                </a:extLst>
              </p:cNvPr>
              <p:cNvSpPr txBox="1"/>
              <p:nvPr/>
            </p:nvSpPr>
            <p:spPr>
              <a:xfrm>
                <a:off x="5471102" y="4046019"/>
                <a:ext cx="966144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액티브 스킬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82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30C-4207-5360-ECE2-39ADC86B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F915FE-8EC6-F222-AFE1-570A29EAD92B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D5F5BA-BC6B-1956-6490-52B6FC33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4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4E8A582-1EB4-59EC-0CD7-AF656617F3E9}"/>
              </a:ext>
            </a:extLst>
          </p:cNvPr>
          <p:cNvGrpSpPr/>
          <p:nvPr/>
        </p:nvGrpSpPr>
        <p:grpSpPr>
          <a:xfrm>
            <a:off x="1759115" y="833308"/>
            <a:ext cx="8673771" cy="553998"/>
            <a:chOff x="1981189" y="833308"/>
            <a:chExt cx="8673771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1076E0-F810-1B46-376C-EB385B3B4A27}"/>
                </a:ext>
              </a:extLst>
            </p:cNvPr>
            <p:cNvSpPr txBox="1"/>
            <p:nvPr/>
          </p:nvSpPr>
          <p:spPr>
            <a:xfrm>
              <a:off x="2277706" y="987197"/>
              <a:ext cx="8080738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통해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시전을 보조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인과의 전략적 활용으로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조절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근</a:t>
              </a:r>
              <a:r>
                <a:rPr lang="en-US" altLang="ko-KR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중거리 마법사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202A1D-E8E8-AD33-F274-35EAD356307C}"/>
                </a:ext>
              </a:extLst>
            </p:cNvPr>
            <p:cNvSpPr txBox="1"/>
            <p:nvPr/>
          </p:nvSpPr>
          <p:spPr>
            <a:xfrm>
              <a:off x="1981189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A50CF-980B-0E40-37C2-A6D98C248849}"/>
                </a:ext>
              </a:extLst>
            </p:cNvPr>
            <p:cNvSpPr txBox="1"/>
            <p:nvPr/>
          </p:nvSpPr>
          <p:spPr>
            <a:xfrm>
              <a:off x="10424128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D6794B-633E-908A-C534-21BE96CC5AA7}"/>
              </a:ext>
            </a:extLst>
          </p:cNvPr>
          <p:cNvGrpSpPr/>
          <p:nvPr/>
        </p:nvGrpSpPr>
        <p:grpSpPr>
          <a:xfrm>
            <a:off x="608532" y="2227678"/>
            <a:ext cx="4234504" cy="925343"/>
            <a:chOff x="608532" y="2105758"/>
            <a:chExt cx="4234504" cy="9253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717F1C0-9A97-CC12-BB99-647833339E53}"/>
                </a:ext>
              </a:extLst>
            </p:cNvPr>
            <p:cNvGrpSpPr/>
            <p:nvPr/>
          </p:nvGrpSpPr>
          <p:grpSpPr>
            <a:xfrm>
              <a:off x="614301" y="2368701"/>
              <a:ext cx="4228735" cy="662400"/>
              <a:chOff x="915209" y="2508678"/>
              <a:chExt cx="4228735" cy="662400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36EAA8-BEFE-438E-CED2-DA54C2371CBE}"/>
                  </a:ext>
                </a:extLst>
              </p:cNvPr>
              <p:cNvGrpSpPr/>
              <p:nvPr/>
            </p:nvGrpSpPr>
            <p:grpSpPr>
              <a:xfrm>
                <a:off x="915209" y="2508678"/>
                <a:ext cx="3486176" cy="662400"/>
                <a:chOff x="379243" y="1752288"/>
                <a:chExt cx="3486176" cy="662400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2055AA86-D550-BD3F-E7BD-5EE76B18244A}"/>
                    </a:ext>
                  </a:extLst>
                </p:cNvPr>
                <p:cNvSpPr/>
                <p:nvPr/>
              </p:nvSpPr>
              <p:spPr>
                <a:xfrm>
                  <a:off x="379243" y="1752288"/>
                  <a:ext cx="3486176" cy="66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E6CEE75-E87F-5036-FDA2-805BC82D0B74}"/>
                    </a:ext>
                  </a:extLst>
                </p:cNvPr>
                <p:cNvSpPr txBox="1"/>
                <p:nvPr/>
              </p:nvSpPr>
              <p:spPr>
                <a:xfrm>
                  <a:off x="379243" y="1838364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t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무기로 사용하며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고리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스킬의 시전을 보조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시전 속도 증가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or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대신 시전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CD09726-0015-348A-9836-E76D02313E0E}"/>
                  </a:ext>
                </a:extLst>
              </p:cNvPr>
              <p:cNvSpPr/>
              <p:nvPr/>
            </p:nvSpPr>
            <p:spPr>
              <a:xfrm>
                <a:off x="5035944" y="2785984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85FBD99-6F5A-942E-1850-AD41B6A8B8C1}"/>
                  </a:ext>
                </a:extLst>
              </p:cNvPr>
              <p:cNvCxnSpPr>
                <a:cxnSpLocks/>
                <a:stCxn id="59" idx="2"/>
                <a:endCxn id="61" idx="3"/>
              </p:cNvCxnSpPr>
              <p:nvPr/>
            </p:nvCxnSpPr>
            <p:spPr>
              <a:xfrm flipH="1" flipV="1">
                <a:off x="4401385" y="2839878"/>
                <a:ext cx="634559" cy="106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4FCBE0-6600-2B28-757F-F0EA7B2468B0}"/>
                </a:ext>
              </a:extLst>
            </p:cNvPr>
            <p:cNvGrpSpPr/>
            <p:nvPr/>
          </p:nvGrpSpPr>
          <p:grpSpPr>
            <a:xfrm>
              <a:off x="608532" y="2105758"/>
              <a:ext cx="1962745" cy="262943"/>
              <a:chOff x="608532" y="2105758"/>
              <a:chExt cx="1962745" cy="2629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2012B1-5B5B-643C-462E-6CE3280F418D}"/>
                  </a:ext>
                </a:extLst>
              </p:cNvPr>
              <p:cNvSpPr txBox="1"/>
              <p:nvPr/>
            </p:nvSpPr>
            <p:spPr>
              <a:xfrm>
                <a:off x="608532" y="2105758"/>
                <a:ext cx="1014234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성반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도구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AF267D-1746-6C93-A200-7044BC7E17FA}"/>
                  </a:ext>
                </a:extLst>
              </p:cNvPr>
              <p:cNvSpPr txBox="1"/>
              <p:nvPr/>
            </p:nvSpPr>
            <p:spPr>
              <a:xfrm>
                <a:off x="1622766" y="2105758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시전 보조</a:t>
                </a:r>
                <a:endParaRPr lang="en-US" altLang="ko-KR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F24742-BC75-DB91-B5C9-1D9378EAA521}"/>
              </a:ext>
            </a:extLst>
          </p:cNvPr>
          <p:cNvGrpSpPr/>
          <p:nvPr/>
        </p:nvGrpSpPr>
        <p:grpSpPr>
          <a:xfrm>
            <a:off x="608532" y="4156727"/>
            <a:ext cx="4234504" cy="925554"/>
            <a:chOff x="608532" y="4156727"/>
            <a:chExt cx="4234504" cy="9255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281249-86C2-0BC7-793C-588D769BC1AB}"/>
                </a:ext>
              </a:extLst>
            </p:cNvPr>
            <p:cNvGrpSpPr/>
            <p:nvPr/>
          </p:nvGrpSpPr>
          <p:grpSpPr>
            <a:xfrm>
              <a:off x="614301" y="4419670"/>
              <a:ext cx="4228735" cy="662611"/>
              <a:chOff x="614301" y="5586046"/>
              <a:chExt cx="4228735" cy="66261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974201D-E7A9-9FCF-35B7-92254CA3C861}"/>
                  </a:ext>
                </a:extLst>
              </p:cNvPr>
              <p:cNvGrpSpPr/>
              <p:nvPr/>
            </p:nvGrpSpPr>
            <p:grpSpPr>
              <a:xfrm>
                <a:off x="614301" y="5586046"/>
                <a:ext cx="3486176" cy="662611"/>
                <a:chOff x="379243" y="1752288"/>
                <a:chExt cx="3486176" cy="662611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D3076FD-0812-DF4D-1567-93609D5A3BD3}"/>
                    </a:ext>
                  </a:extLst>
                </p:cNvPr>
                <p:cNvSpPr/>
                <p:nvPr/>
              </p:nvSpPr>
              <p:spPr>
                <a:xfrm>
                  <a:off x="379243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7710B3-1B6D-8D5A-8302-5F1184F10677}"/>
                    </a:ext>
                  </a:extLst>
                </p:cNvPr>
                <p:cNvSpPr txBox="1"/>
                <p:nvPr/>
              </p:nvSpPr>
              <p:spPr>
                <a:xfrm>
                  <a:off x="379243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우주의 다양한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천문 현상을 파악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한 후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전장에 구현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하는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점성술사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천문학자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컨셉의 클래스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BD0CE1F-D06C-F612-CE08-D39B4492E3D5}"/>
                  </a:ext>
                </a:extLst>
              </p:cNvPr>
              <p:cNvSpPr/>
              <p:nvPr/>
            </p:nvSpPr>
            <p:spPr>
              <a:xfrm>
                <a:off x="4735036" y="5863352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7070EB18-890D-840E-AF12-A16B3849023B}"/>
                  </a:ext>
                </a:extLst>
              </p:cNvPr>
              <p:cNvCxnSpPr>
                <a:cxnSpLocks/>
                <a:stCxn id="67" idx="2"/>
                <a:endCxn id="69" idx="3"/>
              </p:cNvCxnSpPr>
              <p:nvPr/>
            </p:nvCxnSpPr>
            <p:spPr>
              <a:xfrm flipH="1">
                <a:off x="4100477" y="5917352"/>
                <a:ext cx="63455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CBA8219-5560-FAD6-CD9A-C2151A9E269B}"/>
                </a:ext>
              </a:extLst>
            </p:cNvPr>
            <p:cNvGrpSpPr/>
            <p:nvPr/>
          </p:nvGrpSpPr>
          <p:grpSpPr>
            <a:xfrm>
              <a:off x="608532" y="4156727"/>
              <a:ext cx="2281277" cy="262943"/>
              <a:chOff x="608532" y="4156727"/>
              <a:chExt cx="2281277" cy="262943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0907C39-8584-A9D8-98CD-4089D5096C2F}"/>
                  </a:ext>
                </a:extLst>
              </p:cNvPr>
              <p:cNvSpPr txBox="1"/>
              <p:nvPr/>
            </p:nvSpPr>
            <p:spPr>
              <a:xfrm>
                <a:off x="608532" y="4156727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점성술사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EB3D1-BF89-EEA0-C123-C6E8B59A1AF2}"/>
                  </a:ext>
                </a:extLst>
              </p:cNvPr>
              <p:cNvSpPr txBox="1"/>
              <p:nvPr/>
            </p:nvSpPr>
            <p:spPr>
              <a:xfrm>
                <a:off x="1941298" y="4156727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현상 구현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56A2B2-3D2F-6D6D-0385-B07B4ECAD1D6}"/>
                  </a:ext>
                </a:extLst>
              </p:cNvPr>
              <p:cNvSpPr txBox="1"/>
              <p:nvPr/>
            </p:nvSpPr>
            <p:spPr>
              <a:xfrm>
                <a:off x="1274915" y="4156727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천문학자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6CC914-33F6-6E85-8F49-429405F92893}"/>
              </a:ext>
            </a:extLst>
          </p:cNvPr>
          <p:cNvGrpSpPr/>
          <p:nvPr/>
        </p:nvGrpSpPr>
        <p:grpSpPr>
          <a:xfrm>
            <a:off x="7328578" y="4873622"/>
            <a:ext cx="4249121" cy="925554"/>
            <a:chOff x="7328578" y="4876445"/>
            <a:chExt cx="4249121" cy="92555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9B66C6-A5FA-5D73-3087-B2D6F9526844}"/>
                </a:ext>
              </a:extLst>
            </p:cNvPr>
            <p:cNvGrpSpPr/>
            <p:nvPr/>
          </p:nvGrpSpPr>
          <p:grpSpPr>
            <a:xfrm>
              <a:off x="7328578" y="5139388"/>
              <a:ext cx="4249121" cy="662611"/>
              <a:chOff x="7480184" y="3130560"/>
              <a:chExt cx="4249121" cy="66261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4D6D3C4-29BB-29DF-84A9-4914ABC34CAA}"/>
                  </a:ext>
                </a:extLst>
              </p:cNvPr>
              <p:cNvGrpSpPr/>
              <p:nvPr/>
            </p:nvGrpSpPr>
            <p:grpSpPr>
              <a:xfrm>
                <a:off x="8243129" y="3130560"/>
                <a:ext cx="3486176" cy="662611"/>
                <a:chOff x="1305262" y="1752288"/>
                <a:chExt cx="3486176" cy="66261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0BD2F15-5233-D2F7-9E0C-F5BA2384395D}"/>
                    </a:ext>
                  </a:extLst>
                </p:cNvPr>
                <p:cNvSpPr/>
                <p:nvPr/>
              </p:nvSpPr>
              <p:spPr>
                <a:xfrm>
                  <a:off x="1305262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CD2F1AD-5FA6-7304-F6D0-82CF680D2FBA}"/>
                    </a:ext>
                  </a:extLst>
                </p:cNvPr>
                <p:cNvSpPr txBox="1"/>
                <p:nvPr/>
              </p:nvSpPr>
              <p:spPr>
                <a:xfrm>
                  <a:off x="1305262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운용 난이도는 높지만 이에 걸맞는 확실한 리턴으로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성장 동기 제공 및 지속 플레이 유도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C3BE61A-2C22-FCB8-3798-AFD5DA4FA18F}"/>
                  </a:ext>
                </a:extLst>
              </p:cNvPr>
              <p:cNvSpPr/>
              <p:nvPr/>
            </p:nvSpPr>
            <p:spPr>
              <a:xfrm>
                <a:off x="7480184" y="340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DC74B3D-666F-FD9D-959D-304A0E879556}"/>
                  </a:ext>
                </a:extLst>
              </p:cNvPr>
              <p:cNvCxnSpPr>
                <a:cxnSpLocks/>
                <a:stCxn id="30" idx="6"/>
                <a:endCxn id="33" idx="1"/>
              </p:cNvCxnSpPr>
              <p:nvPr/>
            </p:nvCxnSpPr>
            <p:spPr>
              <a:xfrm>
                <a:off x="7588184" y="3461866"/>
                <a:ext cx="654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48F793-5AA1-D9E3-56F0-3DFCEFFF63EB}"/>
                </a:ext>
              </a:extLst>
            </p:cNvPr>
            <p:cNvGrpSpPr/>
            <p:nvPr/>
          </p:nvGrpSpPr>
          <p:grpSpPr>
            <a:xfrm>
              <a:off x="8091523" y="4876445"/>
              <a:ext cx="1725501" cy="262943"/>
              <a:chOff x="8091523" y="4876445"/>
              <a:chExt cx="1725501" cy="26294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E95ACB-0417-AA68-4408-35D4F09E85F7}"/>
                  </a:ext>
                </a:extLst>
              </p:cNvPr>
              <p:cNvSpPr txBox="1"/>
              <p:nvPr/>
            </p:nvSpPr>
            <p:spPr>
              <a:xfrm>
                <a:off x="8091523" y="4876445"/>
                <a:ext cx="1059118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높은 운용 난이도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6077-5CE9-5F3F-D8C4-95F63A7CA1EE}"/>
                  </a:ext>
                </a:extLst>
              </p:cNvPr>
              <p:cNvSpPr txBox="1"/>
              <p:nvPr/>
            </p:nvSpPr>
            <p:spPr>
              <a:xfrm>
                <a:off x="9150641" y="4876445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숙련자용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B448F0-2C63-0A61-B074-B2CF9036EAF0}"/>
              </a:ext>
            </a:extLst>
          </p:cNvPr>
          <p:cNvGrpSpPr/>
          <p:nvPr/>
        </p:nvGrpSpPr>
        <p:grpSpPr>
          <a:xfrm>
            <a:off x="7328578" y="2841580"/>
            <a:ext cx="4249121" cy="925554"/>
            <a:chOff x="7328578" y="2841580"/>
            <a:chExt cx="4249121" cy="92555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B99BD14-709D-24CC-1720-EE46E401FAB2}"/>
                </a:ext>
              </a:extLst>
            </p:cNvPr>
            <p:cNvGrpSpPr/>
            <p:nvPr/>
          </p:nvGrpSpPr>
          <p:grpSpPr>
            <a:xfrm>
              <a:off x="7328578" y="3104523"/>
              <a:ext cx="4249121" cy="662611"/>
              <a:chOff x="7480184" y="3130560"/>
              <a:chExt cx="4249121" cy="66261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B036B08-B39A-1376-7994-13C527798620}"/>
                  </a:ext>
                </a:extLst>
              </p:cNvPr>
              <p:cNvGrpSpPr/>
              <p:nvPr/>
            </p:nvGrpSpPr>
            <p:grpSpPr>
              <a:xfrm>
                <a:off x="8243129" y="3130560"/>
                <a:ext cx="3486176" cy="662611"/>
                <a:chOff x="1305262" y="1752288"/>
                <a:chExt cx="3486176" cy="66261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517F6DE-3279-26D0-8726-CC844FA9D426}"/>
                    </a:ext>
                  </a:extLst>
                </p:cNvPr>
                <p:cNvSpPr/>
                <p:nvPr/>
              </p:nvSpPr>
              <p:spPr>
                <a:xfrm>
                  <a:off x="1305262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89B6E3-C2D9-FD99-2E58-3C32F4EF8A09}"/>
                    </a:ext>
                  </a:extLst>
                </p:cNvPr>
                <p:cNvSpPr txBox="1"/>
                <p:nvPr/>
              </p:nvSpPr>
              <p:spPr>
                <a:xfrm>
                  <a:off x="1305262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자원 활용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공격의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템포를 조절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하는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능동적인 전투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현자 전용 전투 자원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인과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E619B105-D408-57C3-9CDE-C04E30DD5D33}"/>
                  </a:ext>
                </a:extLst>
              </p:cNvPr>
              <p:cNvSpPr/>
              <p:nvPr/>
            </p:nvSpPr>
            <p:spPr>
              <a:xfrm>
                <a:off x="7480184" y="340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C48D7EB-6B8D-D946-5AB0-E785B73652AA}"/>
                  </a:ext>
                </a:extLst>
              </p:cNvPr>
              <p:cNvCxnSpPr>
                <a:cxnSpLocks/>
                <a:stCxn id="79" idx="6"/>
                <a:endCxn id="82" idx="1"/>
              </p:cNvCxnSpPr>
              <p:nvPr/>
            </p:nvCxnSpPr>
            <p:spPr>
              <a:xfrm>
                <a:off x="7588184" y="3461866"/>
                <a:ext cx="654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EB304E9-B7CF-6E2C-2014-DAC99492B0F4}"/>
                </a:ext>
              </a:extLst>
            </p:cNvPr>
            <p:cNvGrpSpPr/>
            <p:nvPr/>
          </p:nvGrpSpPr>
          <p:grpSpPr>
            <a:xfrm>
              <a:off x="8091523" y="2841580"/>
              <a:ext cx="1962745" cy="262943"/>
              <a:chOff x="8091523" y="2841580"/>
              <a:chExt cx="1962745" cy="26294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DEA9344-6F07-B8E2-F0C6-6E8CDCE82741}"/>
                  </a:ext>
                </a:extLst>
              </p:cNvPr>
              <p:cNvSpPr txBox="1"/>
              <p:nvPr/>
            </p:nvSpPr>
            <p:spPr>
              <a:xfrm>
                <a:off x="8091523" y="2841580"/>
                <a:ext cx="1014234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자원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활용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CBDBB-14CA-5995-FC99-3A76CE1A22FB}"/>
                  </a:ext>
                </a:extLst>
              </p:cNvPr>
              <p:cNvSpPr txBox="1"/>
              <p:nvPr/>
            </p:nvSpPr>
            <p:spPr>
              <a:xfrm>
                <a:off x="9105757" y="2841580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공격 템포 조절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2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78DBC-2B46-B9B2-55A8-1C53BDCD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5A4D12E-981E-F579-DEBA-91D25CE841BC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05A45A7-0F9F-7C2B-CB6B-EE6EF7D611F2}"/>
              </a:ext>
            </a:extLst>
          </p:cNvPr>
          <p:cNvGrpSpPr/>
          <p:nvPr/>
        </p:nvGrpSpPr>
        <p:grpSpPr>
          <a:xfrm>
            <a:off x="8347651" y="1809912"/>
            <a:ext cx="2895682" cy="3238175"/>
            <a:chOff x="6468254" y="982979"/>
            <a:chExt cx="3863085" cy="4320000"/>
          </a:xfrm>
        </p:grpSpPr>
        <p:pic>
          <p:nvPicPr>
            <p:cNvPr id="3" name="그림 2" descr="의류, 덮개, 의상 디자인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D77DE8C-C710-15D4-731B-D039D990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"/>
            <a:stretch>
              <a:fillRect/>
            </a:stretch>
          </p:blipFill>
          <p:spPr>
            <a:xfrm>
              <a:off x="6746242" y="982979"/>
              <a:ext cx="1936161" cy="4320000"/>
            </a:xfrm>
            <a:prstGeom prst="rect">
              <a:avLst/>
            </a:prstGeom>
          </p:spPr>
        </p:pic>
        <p:pic>
          <p:nvPicPr>
            <p:cNvPr id="5" name="그림 4" descr="금속, 나선, 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5C2689-2F47-721E-E3C4-11A09226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5" t="4475" r="14303" b="3598"/>
            <a:stretch>
              <a:fillRect/>
            </a:stretch>
          </p:blipFill>
          <p:spPr>
            <a:xfrm>
              <a:off x="8816118" y="982980"/>
              <a:ext cx="842007" cy="97004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54E1F5F-4A3E-8B2A-0552-DF15A4FEE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1326" y="982979"/>
              <a:ext cx="0" cy="432000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486F5AE-DDAF-8705-FC2F-5415E4C5D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982980"/>
              <a:ext cx="36817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A7EF69-A60E-D764-AD93-DCB98BA66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5302979"/>
              <a:ext cx="13515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74DD325-06C8-1890-26E4-B8B332D9A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118" y="1953021"/>
              <a:ext cx="13576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8D0F44C-7088-DB7F-A277-D9F407CB7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2665" y="982980"/>
              <a:ext cx="0" cy="97004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3A43FD-CE19-C19A-98EB-D8DCA15D2005}"/>
                </a:ext>
              </a:extLst>
            </p:cNvPr>
            <p:cNvSpPr txBox="1"/>
            <p:nvPr/>
          </p:nvSpPr>
          <p:spPr>
            <a:xfrm>
              <a:off x="9713991" y="1304575"/>
              <a:ext cx="617348" cy="3268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40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E9460-300D-DEF5-D6D4-9B6F319F51B0}"/>
                </a:ext>
              </a:extLst>
            </p:cNvPr>
            <p:cNvSpPr txBox="1"/>
            <p:nvPr/>
          </p:nvSpPr>
          <p:spPr>
            <a:xfrm>
              <a:off x="6468254" y="2979552"/>
              <a:ext cx="506144" cy="3268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176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3CA1A905-F0B2-677F-6D1C-5C275F27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43821"/>
              </p:ext>
            </p:extLst>
          </p:nvPr>
        </p:nvGraphicFramePr>
        <p:xfrm>
          <a:off x="442913" y="2083987"/>
          <a:ext cx="7393148" cy="287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967">
                  <a:extLst>
                    <a:ext uri="{9D8B030D-6E8A-4147-A177-3AD203B41FA5}">
                      <a16:colId xmlns:a16="http://schemas.microsoft.com/office/drawing/2014/main" val="1784549110"/>
                    </a:ext>
                  </a:extLst>
                </a:gridCol>
                <a:gridCol w="6383181">
                  <a:extLst>
                    <a:ext uri="{9D8B030D-6E8A-4147-A177-3AD203B41FA5}">
                      <a16:colId xmlns:a16="http://schemas.microsoft.com/office/drawing/2014/main" val="168932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(Sage)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 및 특징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현자는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컨셉으로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신비로운 현상들을 관측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하고 그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원리와 법칙을 파악하여 현실로 구현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이들은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효율을 추구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하며 최소한의 과정으로 최대의 결과를 내기위해 끝없이 노력합니다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6428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무기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Astrolabe</a:t>
                      </a:r>
                      <a:endParaRPr lang="en-US" altLang="ko-KR" sz="3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5251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자원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0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주력 스탯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지능</a:t>
                      </a: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고리를 통해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스킬의 시전을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인과의 전략적 활용으로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공격의 템포를 조절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하는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근</a:t>
                      </a: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/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중거리 마법사</a:t>
                      </a: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6118"/>
                  </a:ext>
                </a:extLst>
              </a:tr>
            </a:tbl>
          </a:graphicData>
        </a:graphic>
      </p:graphicFrame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A96C9D-5B67-9FD4-1657-E4CA06B3EB5B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A24BE-C81D-E3FE-E982-49CBF74531B1}"/>
              </a:ext>
            </a:extLst>
          </p:cNvPr>
          <p:cNvSpPr txBox="1"/>
          <p:nvPr/>
        </p:nvSpPr>
        <p:spPr>
          <a:xfrm>
            <a:off x="8820475" y="1592545"/>
            <a:ext cx="827151" cy="1449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컨셉 이미지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C82B4-BE47-252C-7BE8-EB8D4DEA02D4}"/>
              </a:ext>
            </a:extLst>
          </p:cNvPr>
          <p:cNvSpPr txBox="1"/>
          <p:nvPr/>
        </p:nvSpPr>
        <p:spPr>
          <a:xfrm>
            <a:off x="10045428" y="1592545"/>
            <a:ext cx="738985" cy="1449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컨셉 이미지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3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9913-FD7F-C062-BD7E-71180FFF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DDBBC-F15A-CA53-5EAD-BD77D885018C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E5B5D7-E700-BDEF-1DFF-66EA64D7C3DE}"/>
              </a:ext>
            </a:extLst>
          </p:cNvPr>
          <p:cNvGrpSpPr/>
          <p:nvPr/>
        </p:nvGrpSpPr>
        <p:grpSpPr>
          <a:xfrm>
            <a:off x="442912" y="875637"/>
            <a:ext cx="1580400" cy="270459"/>
            <a:chOff x="442912" y="875637"/>
            <a:chExt cx="1580400" cy="27045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B09C5A1-FC62-84A3-9BD1-E205C08D4CBB}"/>
                </a:ext>
              </a:extLst>
            </p:cNvPr>
            <p:cNvSpPr txBox="1"/>
            <p:nvPr/>
          </p:nvSpPr>
          <p:spPr>
            <a:xfrm>
              <a:off x="442913" y="875637"/>
              <a:ext cx="1578958" cy="27045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무기 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05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성반</a:t>
              </a:r>
              <a:r>
                <a:rPr lang="en-US" altLang="ko-KR" sz="105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105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Astrolabea</a:t>
              </a:r>
              <a:r>
                <a:rPr lang="en-US" altLang="ko-KR" sz="105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AA8DBEF-1BD2-687E-E04A-2D4BC648F549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2" y="1146096"/>
              <a:ext cx="1580400" cy="0"/>
            </a:xfrm>
            <a:prstGeom prst="line">
              <a:avLst/>
            </a:prstGeom>
            <a:ln w="1270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790F91-9E79-681F-F676-735192F4E655}"/>
              </a:ext>
            </a:extLst>
          </p:cNvPr>
          <p:cNvSpPr txBox="1"/>
          <p:nvPr/>
        </p:nvSpPr>
        <p:spPr>
          <a:xfrm>
            <a:off x="4720536" y="1511385"/>
            <a:ext cx="5343895" cy="248693"/>
          </a:xfrm>
          <a:prstGeom prst="rect">
            <a:avLst/>
          </a:prstGeom>
          <a:noFill/>
        </p:spPr>
        <p:txBody>
          <a:bodyPr wrap="none" lIns="18000" tIns="28800" rIns="1800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전투 진입 시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고리가 분리되어 캐릭터의 손목에 걸려 있는 형태로 변경됩니다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 손에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개씩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고리로 분리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B0031B-6C8D-3115-F91A-4C68AD42B531}"/>
              </a:ext>
            </a:extLst>
          </p:cNvPr>
          <p:cNvGrpSpPr/>
          <p:nvPr/>
        </p:nvGrpSpPr>
        <p:grpSpPr>
          <a:xfrm>
            <a:off x="4544868" y="1796814"/>
            <a:ext cx="4617760" cy="1807381"/>
            <a:chOff x="3659465" y="1521938"/>
            <a:chExt cx="4617760" cy="180738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DD98BDF-B5F2-10CF-28F8-26CBF98F0013}"/>
                </a:ext>
              </a:extLst>
            </p:cNvPr>
            <p:cNvSpPr/>
            <p:nvPr/>
          </p:nvSpPr>
          <p:spPr>
            <a:xfrm>
              <a:off x="3659465" y="1521938"/>
              <a:ext cx="4617760" cy="1807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F0C33D6-D460-E03F-51C9-9DBF8E9C504E}"/>
                </a:ext>
              </a:extLst>
            </p:cNvPr>
            <p:cNvGrpSpPr/>
            <p:nvPr/>
          </p:nvGrpSpPr>
          <p:grpSpPr>
            <a:xfrm>
              <a:off x="3895510" y="1664235"/>
              <a:ext cx="4145670" cy="1522787"/>
              <a:chOff x="3898547" y="1664235"/>
              <a:chExt cx="4145670" cy="152278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B3D71CD-0B38-BC74-5149-851F19C32961}"/>
                  </a:ext>
                </a:extLst>
              </p:cNvPr>
              <p:cNvGrpSpPr/>
              <p:nvPr/>
            </p:nvGrpSpPr>
            <p:grpSpPr>
              <a:xfrm>
                <a:off x="6557677" y="1664235"/>
                <a:ext cx="1486540" cy="1522787"/>
                <a:chOff x="4289196" y="1900148"/>
                <a:chExt cx="1784302" cy="1827809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7951C27-CC57-21FD-A6D5-C8DC5F503908}"/>
                    </a:ext>
                  </a:extLst>
                </p:cNvPr>
                <p:cNvSpPr/>
                <p:nvPr/>
              </p:nvSpPr>
              <p:spPr>
                <a:xfrm>
                  <a:off x="5452499" y="1945149"/>
                  <a:ext cx="575999" cy="57599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그림 18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A14B0B9-4332-8D60-0F94-DA04D964E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84" b="45707"/>
                <a:stretch>
                  <a:fillRect/>
                </a:stretch>
              </p:blipFill>
              <p:spPr>
                <a:xfrm>
                  <a:off x="4289196" y="1992150"/>
                  <a:ext cx="1451303" cy="1735807"/>
                </a:xfrm>
                <a:prstGeom prst="rect">
                  <a:avLst/>
                </a:prstGeom>
              </p:spPr>
            </p:pic>
            <p:pic>
              <p:nvPicPr>
                <p:cNvPr id="25" name="그림 24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1D82DE0-7BEE-8254-AE1C-7FD6C57E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8999" b="47334" l="9958" r="89831">
                              <a14:foregroundMark x1="26483" y1="37699" x2="26483" y2="37699"/>
                              <a14:foregroundMark x1="30085" y1="34518" x2="26907" y2="40412"/>
                              <a14:foregroundMark x1="28178" y1="34518" x2="26059" y2="39008"/>
                              <a14:foregroundMark x1="29237" y1="40412" x2="27754" y2="43873"/>
                              <a14:foregroundMark x1="25636" y1="37325" x2="25847" y2="43779"/>
                              <a14:foregroundMark x1="28602" y1="37979" x2="30085" y2="44528"/>
                              <a14:foregroundMark x1="26483" y1="39476" x2="26059" y2="46773"/>
                              <a14:foregroundMark x1="32203" y1="43499" x2="30085" y2="47053"/>
                              <a14:foregroundMark x1="26483" y1="36015" x2="24788" y2="43499"/>
                              <a14:foregroundMark x1="72246" y1="35454" x2="70975" y2="46024"/>
                              <a14:foregroundMark x1="75000" y1="36857" x2="74364" y2="47334"/>
                              <a14:foregroundMark x1="70339" y1="36576" x2="70127" y2="44715"/>
                              <a14:foregroundMark x1="74364" y1="36389" x2="75212" y2="46586"/>
                              <a14:foregroundMark x1="75212" y1="36296" x2="75212" y2="45744"/>
                              <a14:foregroundMark x1="27119" y1="35173" x2="24788" y2="44153"/>
                              <a14:foregroundMark x1="23517" y1="36389" x2="24576" y2="43031"/>
                              <a14:foregroundMark x1="25000" y1="35921" x2="24153" y2="37699"/>
                              <a14:foregroundMark x1="28178" y1="34892" x2="26059" y2="35828"/>
                              <a14:foregroundMark x1="75000" y1="38541" x2="76059" y2="43779"/>
                              <a14:foregroundMark x1="76059" y1="37231" x2="75847" y2="41628"/>
                              <a14:backgroundMark x1="53178" y1="28344" x2="52966" y2="45557"/>
                              <a14:backgroundMark x1="65678" y1="32180" x2="47458" y2="44995"/>
                              <a14:backgroundMark x1="25313" y1="33899" x2="12924" y2="34892"/>
                              <a14:backgroundMark x1="70127" y1="30309" x2="25380" y2="33894"/>
                              <a14:backgroundMark x1="56144" y1="31805" x2="47458" y2="53134"/>
                              <a14:backgroundMark x1="55720" y1="39850" x2="34704" y2="45554"/>
                              <a14:backgroundMark x1="33561" y1="47471" x2="30508" y2="47895"/>
                              <a14:backgroundMark x1="64195" y1="43218" x2="33651" y2="47459"/>
                              <a14:backgroundMark x1="61864" y1="41628" x2="35629" y2="44002"/>
                              <a14:backgroundMark x1="54025" y1="36950" x2="33362" y2="43010"/>
                              <a14:backgroundMark x1="59322" y1="34331" x2="34110" y2="40879"/>
                              <a14:backgroundMark x1="51059" y1="29186" x2="32523" y2="39305"/>
                              <a14:backgroundMark x1="60593" y1="31899" x2="38136" y2="4639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94" t="32083" r="19149" b="50436"/>
                <a:stretch>
                  <a:fillRect/>
                </a:stretch>
              </p:blipFill>
              <p:spPr>
                <a:xfrm>
                  <a:off x="4564856" y="2997919"/>
                  <a:ext cx="897732" cy="574606"/>
                </a:xfrm>
                <a:prstGeom prst="rect">
                  <a:avLst/>
                </a:prstGeom>
              </p:spPr>
            </p:pic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E185AB8-DAB6-DD7B-4E30-FA466CA7B0B7}"/>
                    </a:ext>
                  </a:extLst>
                </p:cNvPr>
                <p:cNvSpPr/>
                <p:nvPr/>
              </p:nvSpPr>
              <p:spPr>
                <a:xfrm>
                  <a:off x="4533566" y="3050001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596A7A0-A4FC-6396-D528-2C4AF51CCE7C}"/>
                    </a:ext>
                  </a:extLst>
                </p:cNvPr>
                <p:cNvSpPr/>
                <p:nvPr/>
              </p:nvSpPr>
              <p:spPr>
                <a:xfrm>
                  <a:off x="4533566" y="3153597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1E6162-7069-F217-BDE4-4C4F2E6585C1}"/>
                    </a:ext>
                  </a:extLst>
                </p:cNvPr>
                <p:cNvSpPr/>
                <p:nvPr/>
              </p:nvSpPr>
              <p:spPr>
                <a:xfrm>
                  <a:off x="5188409" y="3050001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8C1F3F-2D08-587F-A66E-55BEFAE6AD27}"/>
                    </a:ext>
                  </a:extLst>
                </p:cNvPr>
                <p:cNvSpPr/>
                <p:nvPr/>
              </p:nvSpPr>
              <p:spPr>
                <a:xfrm>
                  <a:off x="5188409" y="3153597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EEB924B-10E0-2DFE-A9D5-A014BEED0E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8906" b="48363" l="9958" r="89831">
                              <a14:foregroundMark x1="70165" y1="43250" x2="70157" y2="43543"/>
                              <a14:foregroundMark x1="75952" y1="43250" x2="76059" y2="43779"/>
                              <a14:foregroundMark x1="26483" y1="45089" x2="27966" y2="47615"/>
                              <a14:foregroundMark x1="25733" y1="42970" x2="24153" y2="46024"/>
                              <a14:foregroundMark x1="29414" y1="42970" x2="28422" y2="46562"/>
                              <a14:foregroundMark x1="30322" y1="42970" x2="32697" y2="46051"/>
                              <a14:foregroundMark x1="30470" y1="48128" x2="30508" y2="48363"/>
                              <a14:foregroundMark x1="29873" y1="44434" x2="30183" y2="46351"/>
                              <a14:foregroundMark x1="72034" y1="43592" x2="72246" y2="48269"/>
                              <a14:foregroundMark x1="72458" y1="43779" x2="66949" y2="45931"/>
                              <a14:foregroundMark x1="68432" y1="44434" x2="67373" y2="46024"/>
                              <a14:foregroundMark x1="30720" y1="42750" x2="30720" y2="42750"/>
                              <a14:foregroundMark x1="31144" y1="42376" x2="31144" y2="42376"/>
                              <a14:foregroundMark x1="70127" y1="42844" x2="70127" y2="42844"/>
                              <a14:foregroundMark x1="69068" y1="43124" x2="69915" y2="43405"/>
                              <a14:foregroundMark x1="75212" y1="44247" x2="77331" y2="44528"/>
                              <a14:foregroundMark x1="76483" y1="43779" x2="76483" y2="43779"/>
                              <a14:foregroundMark x1="30085" y1="39289" x2="28178" y2="45276"/>
                              <a14:foregroundMark x1="24788" y1="43311" x2="24788" y2="43405"/>
                              <a14:foregroundMark x1="26758" y1="40456" x2="29025" y2="40225"/>
                              <a14:foregroundMark x1="29237" y1="39663" x2="26283" y2="39887"/>
                              <a14:foregroundMark x1="70339" y1="40599" x2="71610" y2="44153"/>
                              <a14:foregroundMark x1="71822" y1="39850" x2="76271" y2="42844"/>
                              <a14:foregroundMark x1="27331" y1="39850" x2="27119" y2="42189"/>
                              <a14:foregroundMark x1="25636" y1="40037" x2="25636" y2="42283"/>
                              <a14:foregroundMark x1="25212" y1="39944" x2="25212" y2="39944"/>
                              <a14:foregroundMark x1="25000" y1="39850" x2="24576" y2="40037"/>
                              <a14:foregroundMark x1="75636" y1="41347" x2="75424" y2="42189"/>
                              <a14:backgroundMark x1="53178" y1="28344" x2="52966" y2="45557"/>
                              <a14:backgroundMark x1="65678" y1="32180" x2="47458" y2="44995"/>
                              <a14:backgroundMark x1="25313" y1="33899" x2="12924" y2="34892"/>
                              <a14:backgroundMark x1="70127" y1="30309" x2="25380" y2="33894"/>
                              <a14:backgroundMark x1="56144" y1="31805" x2="47458" y2="53134"/>
                              <a14:backgroundMark x1="55720" y1="39850" x2="35875" y2="45236"/>
                              <a14:backgroundMark x1="64195" y1="43218" x2="33968" y2="47415"/>
                              <a14:backgroundMark x1="61864" y1="41628" x2="35629" y2="44002"/>
                              <a14:backgroundMark x1="54025" y1="36950" x2="34012" y2="42819"/>
                              <a14:backgroundMark x1="59322" y1="34331" x2="34110" y2="40879"/>
                              <a14:backgroundMark x1="51059" y1="29186" x2="32523" y2="39305"/>
                              <a14:backgroundMark x1="60593" y1="31899" x2="38136" y2="46399"/>
                              <a14:backgroundMark x1="26483" y1="35828" x2="32839" y2="35080"/>
                              <a14:backgroundMark x1="32415" y1="34986" x2="16949" y2="38634"/>
                              <a14:backgroundMark x1="33686" y1="34144" x2="19068" y2="37979"/>
                              <a14:backgroundMark x1="32203" y1="37044" x2="23305" y2="38541"/>
                              <a14:backgroundMark x1="75000" y1="36296" x2="70551" y2="38260"/>
                              <a14:backgroundMark x1="74364" y1="37325" x2="74576" y2="38447"/>
                              <a14:backgroundMark x1="77966" y1="38354" x2="63771" y2="38447"/>
                              <a14:backgroundMark x1="80720" y1="39289" x2="75911" y2="39706"/>
                              <a14:backgroundMark x1="73240" y1="39487" x2="66314" y2="39850"/>
                              <a14:backgroundMark x1="30488" y1="38863" x2="28097" y2="38957"/>
                              <a14:backgroundMark x1="31568" y1="38821" x2="30753" y2="38853"/>
                              <a14:backgroundMark x1="20839" y1="45286" x2="15890" y2="45650"/>
                              <a14:backgroundMark x1="36229" y1="44153" x2="35104" y2="44236"/>
                              <a14:backgroundMark x1="21300" y1="44394" x2="15678" y2="44808"/>
                              <a14:backgroundMark x1="23794" y1="46849" x2="18856" y2="47240"/>
                              <a14:backgroundMark x1="26795" y1="47740" x2="22034" y2="48176"/>
                              <a14:backgroundMark x1="23771" y1="46810" x2="20339" y2="47147"/>
                              <a14:backgroundMark x1="68596" y1="47255" x2="67373" y2="47428"/>
                              <a14:backgroundMark x1="78602" y1="45837" x2="75758" y2="46240"/>
                              <a14:backgroundMark x1="31356" y1="46211" x2="32415" y2="47895"/>
                              <a14:backgroundMark x1="22032" y1="40870" x2="20975" y2="42937"/>
                              <a14:backgroundMark x1="22669" y1="39570" x2="22934" y2="400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94" t="32083" r="19149" b="50436"/>
                <a:stretch>
                  <a:fillRect/>
                </a:stretch>
              </p:blipFill>
              <p:spPr>
                <a:xfrm>
                  <a:off x="4564856" y="2997919"/>
                  <a:ext cx="897732" cy="574606"/>
                </a:xfrm>
                <a:prstGeom prst="rect">
                  <a:avLst/>
                </a:prstGeom>
              </p:spPr>
            </p:pic>
            <p:pic>
              <p:nvPicPr>
                <p:cNvPr id="29" name="그림 28" descr="원, 예술, 상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A19669A-A6EB-EA14-F3CD-9EBC79B52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1" t="5451" r="6152" b="6631"/>
                <a:stretch>
                  <a:fillRect/>
                </a:stretch>
              </p:blipFill>
              <p:spPr>
                <a:xfrm>
                  <a:off x="5407498" y="1900148"/>
                  <a:ext cx="666000" cy="666000"/>
                </a:xfrm>
                <a:prstGeom prst="rect">
                  <a:avLst/>
                </a:prstGeom>
                <a:effectLst>
                  <a:innerShdw blurRad="114300">
                    <a:prstClr val="black">
                      <a:alpha val="39000"/>
                    </a:prstClr>
                  </a:innerShdw>
                </a:effectLst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C499086-618A-B731-4AEB-08CAAA1848B8}"/>
                  </a:ext>
                </a:extLst>
              </p:cNvPr>
              <p:cNvGrpSpPr/>
              <p:nvPr/>
            </p:nvGrpSpPr>
            <p:grpSpPr>
              <a:xfrm>
                <a:off x="3898547" y="1664235"/>
                <a:ext cx="1486541" cy="1522787"/>
                <a:chOff x="4405520" y="2125950"/>
                <a:chExt cx="1784303" cy="1827809"/>
              </a:xfrm>
            </p:grpSpPr>
            <p:pic>
              <p:nvPicPr>
                <p:cNvPr id="6" name="그림 5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166F29-013F-C3EB-7569-1887D589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84" b="45707"/>
                <a:stretch>
                  <a:fillRect/>
                </a:stretch>
              </p:blipFill>
              <p:spPr>
                <a:xfrm>
                  <a:off x="4405520" y="2217952"/>
                  <a:ext cx="1451303" cy="1735807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5CBC0995-E0E9-B48C-EE7B-13AE974CAECF}"/>
                    </a:ext>
                  </a:extLst>
                </p:cNvPr>
                <p:cNvGrpSpPr/>
                <p:nvPr/>
              </p:nvGrpSpPr>
              <p:grpSpPr>
                <a:xfrm>
                  <a:off x="5523823" y="2125950"/>
                  <a:ext cx="666000" cy="666001"/>
                  <a:chOff x="1848757" y="1502554"/>
                  <a:chExt cx="666000" cy="666001"/>
                </a:xfrm>
              </p:grpSpPr>
              <p:sp>
                <p:nvSpPr>
                  <p:cNvPr id="7" name="타원 6">
                    <a:extLst>
                      <a:ext uri="{FF2B5EF4-FFF2-40B4-BE49-F238E27FC236}">
                        <a16:creationId xmlns:a16="http://schemas.microsoft.com/office/drawing/2014/main" id="{BC0C41E0-BCB2-C9D6-932D-E70861C373DF}"/>
                      </a:ext>
                    </a:extLst>
                  </p:cNvPr>
                  <p:cNvSpPr/>
                  <p:nvPr/>
                </p:nvSpPr>
                <p:spPr>
                  <a:xfrm>
                    <a:off x="1893758" y="1547556"/>
                    <a:ext cx="575999" cy="57599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8" name="그림 27" descr="원, 예술, 상징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489FAAA-77DA-CE46-E8A6-4045A217B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1" t="5451" r="6152" b="6631"/>
                  <a:stretch>
                    <a:fillRect/>
                  </a:stretch>
                </p:blipFill>
                <p:spPr>
                  <a:xfrm>
                    <a:off x="1848757" y="1502554"/>
                    <a:ext cx="666000" cy="666000"/>
                  </a:xfrm>
                  <a:prstGeom prst="rect">
                    <a:avLst/>
                  </a:prstGeom>
                  <a:effectLst>
                    <a:innerShdw blurRad="114300">
                      <a:prstClr val="black">
                        <a:alpha val="39000"/>
                      </a:prstClr>
                    </a:innerShdw>
                  </a:effectLst>
                </p:spPr>
              </p:pic>
              <p:sp>
                <p:nvSpPr>
                  <p:cNvPr id="8" name="타원 7">
                    <a:extLst>
                      <a:ext uri="{FF2B5EF4-FFF2-40B4-BE49-F238E27FC236}">
                        <a16:creationId xmlns:a16="http://schemas.microsoft.com/office/drawing/2014/main" id="{80EBE2ED-E5BC-3DA5-8320-CC7396EA1977}"/>
                      </a:ext>
                    </a:extLst>
                  </p:cNvPr>
                  <p:cNvSpPr/>
                  <p:nvPr/>
                </p:nvSpPr>
                <p:spPr>
                  <a:xfrm>
                    <a:off x="1848757" y="1502555"/>
                    <a:ext cx="666000" cy="666000"/>
                  </a:xfrm>
                  <a:prstGeom prst="ellipse">
                    <a:avLst/>
                  </a:prstGeom>
                  <a:noFill/>
                  <a:ln w="47625">
                    <a:solidFill>
                      <a:srgbClr val="C7B388"/>
                    </a:solidFill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7426A5FC-0E11-EC54-C27C-97065618C2B6}"/>
                  </a:ext>
                </a:extLst>
              </p:cNvPr>
              <p:cNvGrpSpPr/>
              <p:nvPr/>
            </p:nvGrpSpPr>
            <p:grpSpPr>
              <a:xfrm>
                <a:off x="5725322" y="2265022"/>
                <a:ext cx="492121" cy="321213"/>
                <a:chOff x="5685210" y="2757897"/>
                <a:chExt cx="590696" cy="385554"/>
              </a:xfrm>
            </p:grpSpPr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F319DFA3-FCB7-FAA6-FC0F-863EEDE6247A}"/>
                    </a:ext>
                  </a:extLst>
                </p:cNvPr>
                <p:cNvSpPr/>
                <p:nvPr/>
              </p:nvSpPr>
              <p:spPr>
                <a:xfrm>
                  <a:off x="5700301" y="2931486"/>
                  <a:ext cx="538925" cy="211965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914357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93F063-D484-B5D0-45B3-C388C5FA6D80}"/>
                    </a:ext>
                  </a:extLst>
                </p:cNvPr>
                <p:cNvSpPr txBox="1"/>
                <p:nvPr/>
              </p:nvSpPr>
              <p:spPr>
                <a:xfrm>
                  <a:off x="5685210" y="2757897"/>
                  <a:ext cx="590696" cy="162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진입 시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ABC5E52-1B0C-93FC-B5A2-D949ADA42F23}"/>
              </a:ext>
            </a:extLst>
          </p:cNvPr>
          <p:cNvGrpSpPr/>
          <p:nvPr/>
        </p:nvGrpSpPr>
        <p:grpSpPr>
          <a:xfrm>
            <a:off x="4450051" y="1316523"/>
            <a:ext cx="2401867" cy="169598"/>
            <a:chOff x="4450051" y="1316523"/>
            <a:chExt cx="2401867" cy="16959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345106-DE46-62EF-51F0-0DC1978BEB92}"/>
                </a:ext>
              </a:extLst>
            </p:cNvPr>
            <p:cNvSpPr txBox="1"/>
            <p:nvPr/>
          </p:nvSpPr>
          <p:spPr>
            <a:xfrm>
              <a:off x="4450051" y="1316523"/>
              <a:ext cx="895044" cy="169598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err="1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착용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533B66-A1FA-834F-027E-4E74D115BBA0}"/>
                </a:ext>
              </a:extLst>
            </p:cNvPr>
            <p:cNvSpPr txBox="1"/>
            <p:nvPr/>
          </p:nvSpPr>
          <p:spPr>
            <a:xfrm>
              <a:off x="5345095" y="1347622"/>
              <a:ext cx="150682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좌측 상단에 위치합니다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56379B3-0201-F3F4-A655-C47B67A5D4A6}"/>
              </a:ext>
            </a:extLst>
          </p:cNvPr>
          <p:cNvGrpSpPr/>
          <p:nvPr/>
        </p:nvGrpSpPr>
        <p:grpSpPr>
          <a:xfrm>
            <a:off x="627174" y="1763561"/>
            <a:ext cx="1924484" cy="1840634"/>
            <a:chOff x="728763" y="1180143"/>
            <a:chExt cx="1924484" cy="18406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FDBBB9A-2255-171A-EBF4-76FE0CBC1D79}"/>
                </a:ext>
              </a:extLst>
            </p:cNvPr>
            <p:cNvGrpSpPr/>
            <p:nvPr/>
          </p:nvGrpSpPr>
          <p:grpSpPr>
            <a:xfrm>
              <a:off x="1291470" y="1180143"/>
              <a:ext cx="698293" cy="698294"/>
              <a:chOff x="1848757" y="1502554"/>
              <a:chExt cx="666000" cy="666001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01B9CA-6868-A59B-77B5-E318082424AD}"/>
                  </a:ext>
                </a:extLst>
              </p:cNvPr>
              <p:cNvSpPr/>
              <p:nvPr/>
            </p:nvSpPr>
            <p:spPr>
              <a:xfrm>
                <a:off x="1893758" y="1547556"/>
                <a:ext cx="575999" cy="5759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원, 예술, 상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1DB6126-83E1-7398-97C7-F7096A1E0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1" t="5451" r="6152" b="6631"/>
              <a:stretch>
                <a:fillRect/>
              </a:stretch>
            </p:blipFill>
            <p:spPr>
              <a:xfrm>
                <a:off x="1848757" y="1502554"/>
                <a:ext cx="666000" cy="666000"/>
              </a:xfrm>
              <a:prstGeom prst="rect">
                <a:avLst/>
              </a:prstGeom>
              <a:effectLst>
                <a:innerShdw blurRad="114300">
                  <a:prstClr val="black">
                    <a:alpha val="39000"/>
                  </a:prstClr>
                </a:innerShdw>
              </a:effectLst>
            </p:spPr>
          </p:pic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DD65E70-ACF4-9EBA-28C3-3B115F1A17D6}"/>
                  </a:ext>
                </a:extLst>
              </p:cNvPr>
              <p:cNvSpPr/>
              <p:nvPr/>
            </p:nvSpPr>
            <p:spPr>
              <a:xfrm>
                <a:off x="1848757" y="1502555"/>
                <a:ext cx="666000" cy="666000"/>
              </a:xfrm>
              <a:prstGeom prst="ellipse">
                <a:avLst/>
              </a:prstGeom>
              <a:noFill/>
              <a:ln w="47625">
                <a:solidFill>
                  <a:srgbClr val="C7B388"/>
                </a:solidFill>
              </a:ln>
              <a:effectLst>
                <a:glow rad="381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E05A1A-8E31-680A-A9E1-EA1C415E0DE1}"/>
                </a:ext>
              </a:extLst>
            </p:cNvPr>
            <p:cNvSpPr/>
            <p:nvPr/>
          </p:nvSpPr>
          <p:spPr>
            <a:xfrm>
              <a:off x="1954954" y="2116961"/>
              <a:ext cx="698293" cy="698293"/>
            </a:xfrm>
            <a:prstGeom prst="ellipse">
              <a:avLst/>
            </a:prstGeom>
            <a:noFill/>
            <a:ln w="47625">
              <a:solidFill>
                <a:srgbClr val="C7B388"/>
              </a:solidFill>
            </a:ln>
            <a:effectLst>
              <a:glow rad="381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9313135-1EA5-21F7-27C6-ACACBD90E0E3}"/>
                </a:ext>
              </a:extLst>
            </p:cNvPr>
            <p:cNvGrpSpPr/>
            <p:nvPr/>
          </p:nvGrpSpPr>
          <p:grpSpPr>
            <a:xfrm>
              <a:off x="728763" y="2116961"/>
              <a:ext cx="698293" cy="698293"/>
              <a:chOff x="3368969" y="1126311"/>
              <a:chExt cx="904752" cy="90475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8404B6C-2868-936B-09B9-EE7175E968B3}"/>
                  </a:ext>
                </a:extLst>
              </p:cNvPr>
              <p:cNvSpPr/>
              <p:nvPr/>
            </p:nvSpPr>
            <p:spPr>
              <a:xfrm>
                <a:off x="3430102" y="1187446"/>
                <a:ext cx="782487" cy="78248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원, 예술, 상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5D2ED45-0AF2-3E89-9EB1-95FFBCCA3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1" t="5451" r="6152" b="6631"/>
              <a:stretch>
                <a:fillRect/>
              </a:stretch>
            </p:blipFill>
            <p:spPr>
              <a:xfrm>
                <a:off x="3368969" y="1126311"/>
                <a:ext cx="904752" cy="904752"/>
              </a:xfrm>
              <a:prstGeom prst="rect">
                <a:avLst/>
              </a:prstGeom>
              <a:effectLst>
                <a:innerShdw blurRad="114300">
                  <a:prstClr val="black">
                    <a:alpha val="39000"/>
                  </a:prstClr>
                </a:innerShdw>
              </a:effectLst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DD18A8-D29D-CD36-B7CD-EE798F82AB90}"/>
                </a:ext>
              </a:extLst>
            </p:cNvPr>
            <p:cNvSpPr txBox="1"/>
            <p:nvPr/>
          </p:nvSpPr>
          <p:spPr>
            <a:xfrm>
              <a:off x="967302" y="2851179"/>
              <a:ext cx="221214" cy="1695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E62CE9-DA68-CFA0-DE66-C7E1223E2492}"/>
                </a:ext>
              </a:extLst>
            </p:cNvPr>
            <p:cNvSpPr txBox="1"/>
            <p:nvPr/>
          </p:nvSpPr>
          <p:spPr>
            <a:xfrm>
              <a:off x="2193493" y="2851179"/>
              <a:ext cx="221214" cy="1695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고리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F0FF68-B85B-2F90-64FD-D01FE588A1C2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42" y="1831255"/>
              <a:ext cx="192760" cy="28122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5311FCD-5A41-57D3-B6F2-12AD34049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5090" y="1674990"/>
              <a:ext cx="303898" cy="44337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A7BCD6-9DE3-080D-A177-68A2DF32B73A}"/>
              </a:ext>
            </a:extLst>
          </p:cNvPr>
          <p:cNvGrpSpPr/>
          <p:nvPr/>
        </p:nvGrpSpPr>
        <p:grpSpPr>
          <a:xfrm>
            <a:off x="442913" y="1316523"/>
            <a:ext cx="2239963" cy="169598"/>
            <a:chOff x="442913" y="1316523"/>
            <a:chExt cx="2239963" cy="1695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374FF1-F660-79AD-1977-4B7F641D88CD}"/>
                </a:ext>
              </a:extLst>
            </p:cNvPr>
            <p:cNvSpPr txBox="1"/>
            <p:nvPr/>
          </p:nvSpPr>
          <p:spPr>
            <a:xfrm>
              <a:off x="442913" y="1316523"/>
              <a:ext cx="784436" cy="169598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기본 구조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595A88-FF8D-C39D-AE0D-3FC96B940601}"/>
                </a:ext>
              </a:extLst>
            </p:cNvPr>
            <p:cNvSpPr txBox="1"/>
            <p:nvPr/>
          </p:nvSpPr>
          <p:spPr>
            <a:xfrm>
              <a:off x="1227349" y="1332233"/>
              <a:ext cx="145552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중심부의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성반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외곽의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고리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D265682-AD7D-F26F-2A24-417F60C76E80}"/>
              </a:ext>
            </a:extLst>
          </p:cNvPr>
          <p:cNvGrpSpPr/>
          <p:nvPr/>
        </p:nvGrpSpPr>
        <p:grpSpPr>
          <a:xfrm>
            <a:off x="442913" y="4213723"/>
            <a:ext cx="835200" cy="270459"/>
            <a:chOff x="442913" y="4213723"/>
            <a:chExt cx="835200" cy="270459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22426603-4B0B-2D56-8118-443D489FC4C2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3" y="4484182"/>
              <a:ext cx="835200" cy="0"/>
            </a:xfrm>
            <a:prstGeom prst="line">
              <a:avLst/>
            </a:prstGeom>
            <a:ln w="1270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920BF29-B3B6-58FF-E725-03AF5F52C363}"/>
                </a:ext>
              </a:extLst>
            </p:cNvPr>
            <p:cNvSpPr txBox="1"/>
            <p:nvPr/>
          </p:nvSpPr>
          <p:spPr>
            <a:xfrm>
              <a:off x="442913" y="4213723"/>
              <a:ext cx="835165" cy="27045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05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dirty="0"/>
                <a:t>전투 자원 </a:t>
              </a:r>
              <a:r>
                <a:rPr lang="en-US" altLang="ko-KR" dirty="0"/>
                <a:t>: </a:t>
              </a:r>
              <a:r>
                <a:rPr lang="ko-KR" altLang="en-US" dirty="0"/>
                <a:t>인과</a:t>
              </a:r>
              <a:endParaRPr lang="en-US" altLang="ko-KR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ABAE0D-574A-38E4-BD1A-27BF898A8084}"/>
              </a:ext>
            </a:extLst>
          </p:cNvPr>
          <p:cNvGrpSpPr/>
          <p:nvPr/>
        </p:nvGrpSpPr>
        <p:grpSpPr>
          <a:xfrm>
            <a:off x="4450051" y="4686638"/>
            <a:ext cx="2382630" cy="169598"/>
            <a:chOff x="4450051" y="4686638"/>
            <a:chExt cx="2382630" cy="16959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120A49A-F3C6-FF06-8DD0-B2F8000EA108}"/>
                </a:ext>
              </a:extLst>
            </p:cNvPr>
            <p:cNvSpPr txBox="1"/>
            <p:nvPr/>
          </p:nvSpPr>
          <p:spPr>
            <a:xfrm>
              <a:off x="4450051" y="4686638"/>
              <a:ext cx="784436" cy="169598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인과 축적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1C99B02-2B08-0A14-5490-08EC3381A854}"/>
                </a:ext>
              </a:extLst>
            </p:cNvPr>
            <p:cNvSpPr txBox="1"/>
            <p:nvPr/>
          </p:nvSpPr>
          <p:spPr>
            <a:xfrm>
              <a:off x="5234487" y="4702348"/>
              <a:ext cx="15981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 적중 시 인과가 축적됩니다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01996A2-9FDC-D972-34F8-2E4B7747E6FD}"/>
              </a:ext>
            </a:extLst>
          </p:cNvPr>
          <p:cNvGrpSpPr/>
          <p:nvPr/>
        </p:nvGrpSpPr>
        <p:grpSpPr>
          <a:xfrm>
            <a:off x="4450051" y="4964276"/>
            <a:ext cx="3065424" cy="794717"/>
            <a:chOff x="4450051" y="4964276"/>
            <a:chExt cx="3065424" cy="7947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B6DD2F2-FCC0-F137-5ED4-9EA6CB64D556}"/>
                </a:ext>
              </a:extLst>
            </p:cNvPr>
            <p:cNvGrpSpPr/>
            <p:nvPr/>
          </p:nvGrpSpPr>
          <p:grpSpPr>
            <a:xfrm>
              <a:off x="4568546" y="4964276"/>
              <a:ext cx="2946929" cy="194722"/>
              <a:chOff x="686736" y="5633746"/>
              <a:chExt cx="2946929" cy="194722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577AA5F-D92A-3B28-F114-5E233A4B68E1}"/>
                  </a:ext>
                </a:extLst>
              </p:cNvPr>
              <p:cNvGrpSpPr/>
              <p:nvPr/>
            </p:nvGrpSpPr>
            <p:grpSpPr>
              <a:xfrm>
                <a:off x="686736" y="5709115"/>
                <a:ext cx="2946929" cy="119353"/>
                <a:chOff x="686736" y="5709115"/>
                <a:chExt cx="2946929" cy="119353"/>
              </a:xfrm>
            </p:grpSpPr>
            <p:sp>
              <p:nvSpPr>
                <p:cNvPr id="101" name="평행 사변형 100">
                  <a:extLst>
                    <a:ext uri="{FF2B5EF4-FFF2-40B4-BE49-F238E27FC236}">
                      <a16:creationId xmlns:a16="http://schemas.microsoft.com/office/drawing/2014/main" id="{82D9B9BF-6B99-FC3E-6C92-AE0EF1A6466C}"/>
                    </a:ext>
                  </a:extLst>
                </p:cNvPr>
                <p:cNvSpPr/>
                <p:nvPr/>
              </p:nvSpPr>
              <p:spPr>
                <a:xfrm>
                  <a:off x="1409915" y="5709115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평행 사변형 101">
                  <a:extLst>
                    <a:ext uri="{FF2B5EF4-FFF2-40B4-BE49-F238E27FC236}">
                      <a16:creationId xmlns:a16="http://schemas.microsoft.com/office/drawing/2014/main" id="{4D423315-55F0-9BAB-C23C-CA7DE1FDFD25}"/>
                    </a:ext>
                  </a:extLst>
                </p:cNvPr>
                <p:cNvSpPr/>
                <p:nvPr/>
              </p:nvSpPr>
              <p:spPr>
                <a:xfrm>
                  <a:off x="686736" y="5709115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평행 사변형 102">
                  <a:extLst>
                    <a:ext uri="{FF2B5EF4-FFF2-40B4-BE49-F238E27FC236}">
                      <a16:creationId xmlns:a16="http://schemas.microsoft.com/office/drawing/2014/main" id="{1B98ACB6-0F64-E0F9-A6EA-ABAA56C34F1A}"/>
                    </a:ext>
                  </a:extLst>
                </p:cNvPr>
                <p:cNvSpPr/>
                <p:nvPr/>
              </p:nvSpPr>
              <p:spPr>
                <a:xfrm>
                  <a:off x="2133710" y="5709115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평행 사변형 103">
                  <a:extLst>
                    <a:ext uri="{FF2B5EF4-FFF2-40B4-BE49-F238E27FC236}">
                      <a16:creationId xmlns:a16="http://schemas.microsoft.com/office/drawing/2014/main" id="{9B38C608-262A-FB92-FD3D-928CDDD50D34}"/>
                    </a:ext>
                  </a:extLst>
                </p:cNvPr>
                <p:cNvSpPr/>
                <p:nvPr/>
              </p:nvSpPr>
              <p:spPr>
                <a:xfrm>
                  <a:off x="2856288" y="5709115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08">
                  <a:extLst>
                    <a:ext uri="{FF2B5EF4-FFF2-40B4-BE49-F238E27FC236}">
                      <a16:creationId xmlns:a16="http://schemas.microsoft.com/office/drawing/2014/main" id="{F2C8A170-90A1-DECF-98D7-B9F87A784304}"/>
                    </a:ext>
                  </a:extLst>
                </p:cNvPr>
                <p:cNvSpPr/>
                <p:nvPr/>
              </p:nvSpPr>
              <p:spPr>
                <a:xfrm>
                  <a:off x="1409915" y="5709115"/>
                  <a:ext cx="526237" cy="119353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평행 사변형 104">
                  <a:extLst>
                    <a:ext uri="{FF2B5EF4-FFF2-40B4-BE49-F238E27FC236}">
                      <a16:creationId xmlns:a16="http://schemas.microsoft.com/office/drawing/2014/main" id="{2BAFCE0D-7512-8A87-A759-38DA4015718D}"/>
                    </a:ext>
                  </a:extLst>
                </p:cNvPr>
                <p:cNvSpPr/>
                <p:nvPr/>
              </p:nvSpPr>
              <p:spPr>
                <a:xfrm>
                  <a:off x="686736" y="5709115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>
                  <a:glow rad="50800">
                    <a:schemeClr val="accent5">
                      <a:lumMod val="40000"/>
                      <a:lumOff val="60000"/>
                      <a:alpha val="52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CA8EA4DF-5628-67DE-58A3-902693FBE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950" y="5633746"/>
                <a:ext cx="441748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C22E0EC-4529-C462-6BA7-859240EAEF0C}"/>
                </a:ext>
              </a:extLst>
            </p:cNvPr>
            <p:cNvSpPr txBox="1"/>
            <p:nvPr/>
          </p:nvSpPr>
          <p:spPr>
            <a:xfrm>
              <a:off x="4450051" y="5353176"/>
              <a:ext cx="2984325" cy="405817"/>
            </a:xfrm>
            <a:prstGeom prst="rect">
              <a:avLst/>
            </a:prstGeom>
            <a:noFill/>
          </p:spPr>
          <p:txBody>
            <a:bodyPr wrap="none" lIns="144000" tIns="0" rIns="0" bIns="0" rtlCol="0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4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  <a:defRPr sz="90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마다 인과가 축적되는 수치가 다릅니다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기본 공격은 적중 시 인과가 고정적으로 </a:t>
              </a:r>
              <a:r>
                <a:rPr lang="en-US" altLang="ko-KR" dirty="0"/>
                <a:t>10 </a:t>
              </a:r>
              <a:r>
                <a:rPr lang="ko-KR" altLang="en-US" dirty="0"/>
                <a:t>만큼 축적됩니다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B27CA1-BE46-8C61-42E3-D09DC62F0C8A}"/>
              </a:ext>
            </a:extLst>
          </p:cNvPr>
          <p:cNvGrpSpPr/>
          <p:nvPr/>
        </p:nvGrpSpPr>
        <p:grpSpPr>
          <a:xfrm>
            <a:off x="8131125" y="4686638"/>
            <a:ext cx="2826661" cy="169598"/>
            <a:chOff x="8131125" y="4686638"/>
            <a:chExt cx="2826661" cy="16959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3294D9F-1F72-05C4-AE3A-F1A543C7483D}"/>
                </a:ext>
              </a:extLst>
            </p:cNvPr>
            <p:cNvSpPr txBox="1"/>
            <p:nvPr/>
          </p:nvSpPr>
          <p:spPr>
            <a:xfrm>
              <a:off x="8131125" y="4686638"/>
              <a:ext cx="784436" cy="169598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인과 소모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1EDE63E-608E-2B57-7784-AD9B75958B31}"/>
                </a:ext>
              </a:extLst>
            </p:cNvPr>
            <p:cNvSpPr txBox="1"/>
            <p:nvPr/>
          </p:nvSpPr>
          <p:spPr>
            <a:xfrm>
              <a:off x="8915560" y="4702348"/>
              <a:ext cx="204222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사용 시 인과를 소모합니다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B98BAF7-6D94-8DDD-7F4E-ADB957190E5D}"/>
              </a:ext>
            </a:extLst>
          </p:cNvPr>
          <p:cNvGrpSpPr/>
          <p:nvPr/>
        </p:nvGrpSpPr>
        <p:grpSpPr>
          <a:xfrm>
            <a:off x="8131125" y="4964276"/>
            <a:ext cx="3187689" cy="911744"/>
            <a:chOff x="8131125" y="4964276"/>
            <a:chExt cx="3187689" cy="911744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F0D3104F-BFBE-9690-F0E2-77ED9A593862}"/>
                </a:ext>
              </a:extLst>
            </p:cNvPr>
            <p:cNvGrpSpPr/>
            <p:nvPr/>
          </p:nvGrpSpPr>
          <p:grpSpPr>
            <a:xfrm>
              <a:off x="8371884" y="5039645"/>
              <a:ext cx="2946930" cy="119353"/>
              <a:chOff x="7565305" y="4941940"/>
              <a:chExt cx="2946930" cy="119353"/>
            </a:xfrm>
          </p:grpSpPr>
          <p:sp>
            <p:nvSpPr>
              <p:cNvPr id="113" name="평행 사변형 112">
                <a:extLst>
                  <a:ext uri="{FF2B5EF4-FFF2-40B4-BE49-F238E27FC236}">
                    <a16:creationId xmlns:a16="http://schemas.microsoft.com/office/drawing/2014/main" id="{5671CA46-65C2-934E-070E-71973AFBC0E6}"/>
                  </a:ext>
                </a:extLst>
              </p:cNvPr>
              <p:cNvSpPr/>
              <p:nvPr/>
            </p:nvSpPr>
            <p:spPr>
              <a:xfrm>
                <a:off x="9734858" y="4941940"/>
                <a:ext cx="777377" cy="119353"/>
              </a:xfrm>
              <a:prstGeom prst="parallelogram">
                <a:avLst>
                  <a:gd name="adj" fmla="val 45322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C0D794-A207-3143-4A98-393F7590B591}"/>
                  </a:ext>
                </a:extLst>
              </p:cNvPr>
              <p:cNvGrpSpPr/>
              <p:nvPr/>
            </p:nvGrpSpPr>
            <p:grpSpPr>
              <a:xfrm>
                <a:off x="7565305" y="4941940"/>
                <a:ext cx="2224352" cy="119353"/>
                <a:chOff x="7565305" y="4941940"/>
                <a:chExt cx="2224352" cy="119353"/>
              </a:xfrm>
              <a:effectLst>
                <a:glow rad="50800">
                  <a:schemeClr val="accent5">
                    <a:lumMod val="40000"/>
                    <a:lumOff val="60000"/>
                    <a:alpha val="52000"/>
                  </a:schemeClr>
                </a:glow>
              </a:effectLst>
            </p:grpSpPr>
            <p:sp>
              <p:nvSpPr>
                <p:cNvPr id="91" name="평행 사변형 90">
                  <a:extLst>
                    <a:ext uri="{FF2B5EF4-FFF2-40B4-BE49-F238E27FC236}">
                      <a16:creationId xmlns:a16="http://schemas.microsoft.com/office/drawing/2014/main" id="{5B8A15BB-6C66-2143-A615-1C6FF0871108}"/>
                    </a:ext>
                  </a:extLst>
                </p:cNvPr>
                <p:cNvSpPr/>
                <p:nvPr/>
              </p:nvSpPr>
              <p:spPr>
                <a:xfrm>
                  <a:off x="8288484" y="4941940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평행 사변형 91">
                  <a:extLst>
                    <a:ext uri="{FF2B5EF4-FFF2-40B4-BE49-F238E27FC236}">
                      <a16:creationId xmlns:a16="http://schemas.microsoft.com/office/drawing/2014/main" id="{F9CECE8C-34C4-9684-F57C-E6E3BB4B859F}"/>
                    </a:ext>
                  </a:extLst>
                </p:cNvPr>
                <p:cNvSpPr/>
                <p:nvPr/>
              </p:nvSpPr>
              <p:spPr>
                <a:xfrm>
                  <a:off x="7565305" y="4941940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평행 사변형 92">
                  <a:extLst>
                    <a:ext uri="{FF2B5EF4-FFF2-40B4-BE49-F238E27FC236}">
                      <a16:creationId xmlns:a16="http://schemas.microsoft.com/office/drawing/2014/main" id="{18786CDC-5ABA-8AA7-451F-7283BC0B66DD}"/>
                    </a:ext>
                  </a:extLst>
                </p:cNvPr>
                <p:cNvSpPr/>
                <p:nvPr/>
              </p:nvSpPr>
              <p:spPr>
                <a:xfrm>
                  <a:off x="9012280" y="4941940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6393786-FE2F-81CB-C694-6C6C10D58ACB}"/>
                </a:ext>
              </a:extLst>
            </p:cNvPr>
            <p:cNvSpPr txBox="1"/>
            <p:nvPr/>
          </p:nvSpPr>
          <p:spPr>
            <a:xfrm>
              <a:off x="8131125" y="5276304"/>
              <a:ext cx="2976309" cy="599716"/>
            </a:xfrm>
            <a:prstGeom prst="rect">
              <a:avLst/>
            </a:prstGeom>
            <a:noFill/>
          </p:spPr>
          <p:txBody>
            <a:bodyPr wrap="none" lIns="144000" tIns="0" rIns="0" bIns="0" rtlCol="0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4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  <a:defRPr sz="90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소모한 칸 수 만큼 </a:t>
              </a:r>
              <a:r>
                <a:rPr lang="ko-KR" altLang="en-US" dirty="0" err="1"/>
                <a:t>성반</a:t>
              </a:r>
              <a:r>
                <a:rPr lang="ko-KR" altLang="en-US" dirty="0"/>
                <a:t> 고리를 활성화합니다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활성화된 </a:t>
              </a:r>
              <a:r>
                <a:rPr lang="ko-KR" altLang="en-US" dirty="0" err="1"/>
                <a:t>성반</a:t>
              </a:r>
              <a:r>
                <a:rPr lang="ko-KR" altLang="en-US" dirty="0"/>
                <a:t> 고리는 스킬의 시전을 보조하여</a:t>
              </a:r>
              <a:r>
                <a:rPr lang="en-US" altLang="ko-KR" dirty="0"/>
                <a:t>, </a:t>
              </a:r>
              <a:br>
                <a:rPr lang="en-US" altLang="ko-KR" dirty="0"/>
              </a:br>
              <a:r>
                <a:rPr lang="ko-KR" altLang="en-US" dirty="0"/>
                <a:t>스킬의 시전 속도를 증가시키거나 스킬을 대신 시전해줍니다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890905A8-1E6F-C634-C1DC-C379CE197D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0257" y="4964276"/>
              <a:ext cx="67855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1BA1F7-2A23-E489-F026-D053A9A17C07}"/>
              </a:ext>
            </a:extLst>
          </p:cNvPr>
          <p:cNvGrpSpPr/>
          <p:nvPr/>
        </p:nvGrpSpPr>
        <p:grpSpPr>
          <a:xfrm>
            <a:off x="442913" y="4686638"/>
            <a:ext cx="1581129" cy="169598"/>
            <a:chOff x="442913" y="4686638"/>
            <a:chExt cx="1581129" cy="169598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1CB3CDB-BEA5-50DD-C9C6-DE4CC0E98E9A}"/>
                </a:ext>
              </a:extLst>
            </p:cNvPr>
            <p:cNvSpPr txBox="1"/>
            <p:nvPr/>
          </p:nvSpPr>
          <p:spPr>
            <a:xfrm>
              <a:off x="442913" y="4686638"/>
              <a:ext cx="895044" cy="169598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인과 게이지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D1A35A-31D6-A5EA-4026-728042858665}"/>
                </a:ext>
              </a:extLst>
            </p:cNvPr>
            <p:cNvSpPr txBox="1"/>
            <p:nvPr/>
          </p:nvSpPr>
          <p:spPr>
            <a:xfrm>
              <a:off x="1337957" y="4702348"/>
              <a:ext cx="68608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[400]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A994426-7362-9EF2-2476-EB5D8F81D8E6}"/>
              </a:ext>
            </a:extLst>
          </p:cNvPr>
          <p:cNvGrpSpPr/>
          <p:nvPr/>
        </p:nvGrpSpPr>
        <p:grpSpPr>
          <a:xfrm>
            <a:off x="442913" y="5039637"/>
            <a:ext cx="3391488" cy="1035324"/>
            <a:chOff x="442913" y="5039637"/>
            <a:chExt cx="3391488" cy="103532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B7B70EE-8D45-2145-5195-57EBBA379885}"/>
                </a:ext>
              </a:extLst>
            </p:cNvPr>
            <p:cNvSpPr txBox="1"/>
            <p:nvPr/>
          </p:nvSpPr>
          <p:spPr>
            <a:xfrm>
              <a:off x="442913" y="5353176"/>
              <a:ext cx="3391488" cy="405817"/>
            </a:xfrm>
            <a:prstGeom prst="rect">
              <a:avLst/>
            </a:prstGeom>
            <a:noFill/>
          </p:spPr>
          <p:txBody>
            <a:bodyPr wrap="none" lIns="144000" tIns="0" rIns="0" bIns="0" rtlCol="0">
              <a:spAutoFit/>
            </a:bodyPr>
            <a:lstStyle/>
            <a:p>
              <a:pPr marL="171450" indent="-171450">
                <a:lnSpc>
                  <a:spcPct val="14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인과는 전투 상황에서 축적할 수 있으며</a:t>
              </a:r>
              <a:r>
                <a:rPr lang="en-US" altLang="ko-KR" sz="900" dirty="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전투가 종료되면 소멸됩니다</a:t>
              </a:r>
              <a:r>
                <a:rPr lang="en-US" altLang="ko-KR" sz="900" dirty="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lnSpc>
                  <a:spcPct val="14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다음의 경우에는 전투 중이어도 모든 인과가 한순간에 소멸됩니다</a:t>
              </a:r>
              <a:r>
                <a:rPr lang="en-US" altLang="ko-KR" sz="900" dirty="0">
                  <a:solidFill>
                    <a:srgbClr val="212227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288AE26-34E1-BB5C-4F49-6FB1F14357ED}"/>
                </a:ext>
              </a:extLst>
            </p:cNvPr>
            <p:cNvSpPr txBox="1"/>
            <p:nvPr/>
          </p:nvSpPr>
          <p:spPr>
            <a:xfrm>
              <a:off x="442913" y="5791550"/>
              <a:ext cx="2398565" cy="283411"/>
            </a:xfrm>
            <a:prstGeom prst="rect">
              <a:avLst/>
            </a:prstGeom>
            <a:noFill/>
          </p:spPr>
          <p:txBody>
            <a:bodyPr wrap="none" lIns="324000" tIns="0" rIns="0" bIns="0" rtlCol="0">
              <a:spAutoFit/>
            </a:bodyPr>
            <a:lstStyle/>
            <a:p>
              <a:pPr indent="180000">
                <a:lnSpc>
                  <a:spcPct val="120000"/>
                </a:lnSpc>
                <a:buFont typeface="+mj-lt"/>
                <a:buAutoNum type="romanUcPeriod"/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중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적과의 거리가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 m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이상 멀어지는 경우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180000">
                <a:lnSpc>
                  <a:spcPct val="120000"/>
                </a:lnSpc>
                <a:buFont typeface="+mj-lt"/>
                <a:buAutoNum type="romanUcPeriod"/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중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 이상 공격을 적중하지 못하는 경우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C393628-7AD8-895C-CE1B-76584AC6AAAA}"/>
                </a:ext>
              </a:extLst>
            </p:cNvPr>
            <p:cNvGrpSpPr/>
            <p:nvPr/>
          </p:nvGrpSpPr>
          <p:grpSpPr>
            <a:xfrm>
              <a:off x="561408" y="5039637"/>
              <a:ext cx="2946929" cy="119358"/>
              <a:chOff x="615170" y="4840528"/>
              <a:chExt cx="4610267" cy="186727"/>
            </a:xfrm>
            <a:effectLst>
              <a:glow rad="50800">
                <a:schemeClr val="accent5">
                  <a:lumMod val="40000"/>
                  <a:lumOff val="60000"/>
                  <a:alpha val="52000"/>
                </a:schemeClr>
              </a:glow>
            </a:effectLst>
          </p:grpSpPr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0743BA-B973-CC98-4D50-47F4D4DDE973}"/>
                  </a:ext>
                </a:extLst>
              </p:cNvPr>
              <p:cNvSpPr/>
              <p:nvPr/>
            </p:nvSpPr>
            <p:spPr>
              <a:xfrm>
                <a:off x="1746534" y="4840536"/>
                <a:ext cx="1216153" cy="186719"/>
              </a:xfrm>
              <a:prstGeom prst="parallelogram">
                <a:avLst>
                  <a:gd name="adj" fmla="val 45322"/>
                </a:avLst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470F4469-B0B4-310A-70D3-1CF25316D496}"/>
                  </a:ext>
                </a:extLst>
              </p:cNvPr>
              <p:cNvSpPr/>
              <p:nvPr/>
            </p:nvSpPr>
            <p:spPr>
              <a:xfrm>
                <a:off x="615170" y="4840528"/>
                <a:ext cx="1216153" cy="186719"/>
              </a:xfrm>
              <a:prstGeom prst="parallelogram">
                <a:avLst>
                  <a:gd name="adj" fmla="val 45322"/>
                </a:avLst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4B1BB521-F49D-AA1F-595C-A12EC381C495}"/>
                  </a:ext>
                </a:extLst>
              </p:cNvPr>
              <p:cNvSpPr/>
              <p:nvPr/>
            </p:nvSpPr>
            <p:spPr>
              <a:xfrm>
                <a:off x="2878861" y="4840536"/>
                <a:ext cx="1216153" cy="186719"/>
              </a:xfrm>
              <a:prstGeom prst="parallelogram">
                <a:avLst>
                  <a:gd name="adj" fmla="val 45322"/>
                </a:avLst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BE667008-FC3D-25F4-4C6D-B6000B36F70A}"/>
                  </a:ext>
                </a:extLst>
              </p:cNvPr>
              <p:cNvSpPr/>
              <p:nvPr/>
            </p:nvSpPr>
            <p:spPr>
              <a:xfrm>
                <a:off x="4009284" y="4840536"/>
                <a:ext cx="1216153" cy="186719"/>
              </a:xfrm>
              <a:prstGeom prst="parallelogram">
                <a:avLst>
                  <a:gd name="adj" fmla="val 45322"/>
                </a:avLst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FA327DE-555C-1AEA-C0B6-F72661B9288A}"/>
                </a:ext>
              </a:extLst>
            </p:cNvPr>
            <p:cNvSpPr txBox="1"/>
            <p:nvPr/>
          </p:nvSpPr>
          <p:spPr>
            <a:xfrm>
              <a:off x="865713" y="5043829"/>
              <a:ext cx="1667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E5D65B8-F969-8295-65D4-7D039E1B19E3}"/>
                </a:ext>
              </a:extLst>
            </p:cNvPr>
            <p:cNvSpPr txBox="1"/>
            <p:nvPr/>
          </p:nvSpPr>
          <p:spPr>
            <a:xfrm>
              <a:off x="1589927" y="5043829"/>
              <a:ext cx="1667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1E54B2E-52A5-158C-A455-C087FAF7A358}"/>
                </a:ext>
              </a:extLst>
            </p:cNvPr>
            <p:cNvSpPr txBox="1"/>
            <p:nvPr/>
          </p:nvSpPr>
          <p:spPr>
            <a:xfrm>
              <a:off x="2313714" y="5043829"/>
              <a:ext cx="1667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C342011-601B-C8D8-DA72-1C0C07BB993F}"/>
                </a:ext>
              </a:extLst>
            </p:cNvPr>
            <p:cNvSpPr txBox="1"/>
            <p:nvPr/>
          </p:nvSpPr>
          <p:spPr>
            <a:xfrm>
              <a:off x="3036292" y="5043829"/>
              <a:ext cx="16671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42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직사각형 260">
            <a:extLst>
              <a:ext uri="{FF2B5EF4-FFF2-40B4-BE49-F238E27FC236}">
                <a16:creationId xmlns:a16="http://schemas.microsoft.com/office/drawing/2014/main" id="{78E72925-A421-929A-A4A8-DFD860003234}"/>
              </a:ext>
            </a:extLst>
          </p:cNvPr>
          <p:cNvSpPr/>
          <p:nvPr/>
        </p:nvSpPr>
        <p:spPr>
          <a:xfrm>
            <a:off x="445523" y="4617721"/>
            <a:ext cx="11303565" cy="1979930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43" name="직사각형 260">
            <a:extLst>
              <a:ext uri="{FF2B5EF4-FFF2-40B4-BE49-F238E27FC236}">
                <a16:creationId xmlns:a16="http://schemas.microsoft.com/office/drawing/2014/main" id="{7743DAF6-98FF-2959-6BB5-87E4406074B4}"/>
              </a:ext>
            </a:extLst>
          </p:cNvPr>
          <p:cNvSpPr/>
          <p:nvPr/>
        </p:nvSpPr>
        <p:spPr>
          <a:xfrm>
            <a:off x="1292687" y="4878554"/>
            <a:ext cx="10362623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9" name="직사각형 310">
            <a:extLst>
              <a:ext uri="{FF2B5EF4-FFF2-40B4-BE49-F238E27FC236}">
                <a16:creationId xmlns:a16="http://schemas.microsoft.com/office/drawing/2014/main" id="{7C8E9A05-CFCB-65B9-2912-51826456D296}"/>
              </a:ext>
            </a:extLst>
          </p:cNvPr>
          <p:cNvSpPr/>
          <p:nvPr/>
        </p:nvSpPr>
        <p:spPr>
          <a:xfrm>
            <a:off x="4409388" y="844479"/>
            <a:ext cx="636750" cy="211203"/>
          </a:xfrm>
          <a:prstGeom prst="homePlate">
            <a:avLst/>
          </a:prstGeom>
          <a:solidFill>
            <a:srgbClr val="212227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 </a:t>
            </a:r>
            <a:r>
              <a:rPr lang="en-US" altLang="ko-KR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544C2F4-3CEB-9775-92F3-623241031D7C}"/>
              </a:ext>
            </a:extLst>
          </p:cNvPr>
          <p:cNvSpPr/>
          <p:nvPr/>
        </p:nvSpPr>
        <p:spPr>
          <a:xfrm>
            <a:off x="4409388" y="1055682"/>
            <a:ext cx="3636000" cy="338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01" name="그룹 4100">
            <a:extLst>
              <a:ext uri="{FF2B5EF4-FFF2-40B4-BE49-F238E27FC236}">
                <a16:creationId xmlns:a16="http://schemas.microsoft.com/office/drawing/2014/main" id="{2CCC0602-B6DB-DF25-FC3F-BDE4C996A65B}"/>
              </a:ext>
            </a:extLst>
          </p:cNvPr>
          <p:cNvGrpSpPr/>
          <p:nvPr/>
        </p:nvGrpSpPr>
        <p:grpSpPr>
          <a:xfrm>
            <a:off x="465425" y="6246465"/>
            <a:ext cx="11189885" cy="251955"/>
            <a:chOff x="465425" y="5682958"/>
            <a:chExt cx="11189885" cy="251955"/>
          </a:xfrm>
        </p:grpSpPr>
        <p:sp>
          <p:nvSpPr>
            <p:cNvPr id="4102" name="직사각형 260">
              <a:extLst>
                <a:ext uri="{FF2B5EF4-FFF2-40B4-BE49-F238E27FC236}">
                  <a16:creationId xmlns:a16="http://schemas.microsoft.com/office/drawing/2014/main" id="{6E54FD6A-4EA3-659F-51CF-C1B6E0071FD6}"/>
                </a:ext>
              </a:extLst>
            </p:cNvPr>
            <p:cNvSpPr/>
            <p:nvPr/>
          </p:nvSpPr>
          <p:spPr>
            <a:xfrm>
              <a:off x="1292687" y="5682958"/>
              <a:ext cx="10362623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103" name="그룹 4102">
              <a:extLst>
                <a:ext uri="{FF2B5EF4-FFF2-40B4-BE49-F238E27FC236}">
                  <a16:creationId xmlns:a16="http://schemas.microsoft.com/office/drawing/2014/main" id="{42822FB4-E042-0556-ED33-DFE653A49317}"/>
                </a:ext>
              </a:extLst>
            </p:cNvPr>
            <p:cNvGrpSpPr/>
            <p:nvPr/>
          </p:nvGrpSpPr>
          <p:grpSpPr>
            <a:xfrm>
              <a:off x="465425" y="5692327"/>
              <a:ext cx="807360" cy="233216"/>
              <a:chOff x="211614" y="2934011"/>
              <a:chExt cx="807360" cy="233216"/>
            </a:xfrm>
          </p:grpSpPr>
          <p:sp>
            <p:nvSpPr>
              <p:cNvPr id="4104" name="사각형: 둥근 모서리 4103">
                <a:extLst>
                  <a:ext uri="{FF2B5EF4-FFF2-40B4-BE49-F238E27FC236}">
                    <a16:creationId xmlns:a16="http://schemas.microsoft.com/office/drawing/2014/main" id="{B1FA5104-A20A-6E20-A790-E754FBAFFACE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105" name="TextBox 4104">
                <a:extLst>
                  <a:ext uri="{FF2B5EF4-FFF2-40B4-BE49-F238E27FC236}">
                    <a16:creationId xmlns:a16="http://schemas.microsoft.com/office/drawing/2014/main" id="{F631EA24-A2F0-6380-4213-BD5610ED5D4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4106" name="직사각형 260">
            <a:extLst>
              <a:ext uri="{FF2B5EF4-FFF2-40B4-BE49-F238E27FC236}">
                <a16:creationId xmlns:a16="http://schemas.microsoft.com/office/drawing/2014/main" id="{955041E3-D090-858A-79A4-01ED19B6A67C}"/>
              </a:ext>
            </a:extLst>
          </p:cNvPr>
          <p:cNvSpPr/>
          <p:nvPr/>
        </p:nvSpPr>
        <p:spPr>
          <a:xfrm>
            <a:off x="1292687" y="5238553"/>
            <a:ext cx="10362623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07" name="직사각형 260">
            <a:extLst>
              <a:ext uri="{FF2B5EF4-FFF2-40B4-BE49-F238E27FC236}">
                <a16:creationId xmlns:a16="http://schemas.microsoft.com/office/drawing/2014/main" id="{D6FEA74F-3BCA-5914-05E1-B94772D5ACF2}"/>
              </a:ext>
            </a:extLst>
          </p:cNvPr>
          <p:cNvSpPr/>
          <p:nvPr/>
        </p:nvSpPr>
        <p:spPr>
          <a:xfrm>
            <a:off x="1292687" y="5742465"/>
            <a:ext cx="10362623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직사각형 310">
            <a:extLst>
              <a:ext uri="{FF2B5EF4-FFF2-40B4-BE49-F238E27FC236}">
                <a16:creationId xmlns:a16="http://schemas.microsoft.com/office/drawing/2014/main" id="{10A9DB23-46A3-3057-C6E4-6B0436E294B2}"/>
              </a:ext>
            </a:extLst>
          </p:cNvPr>
          <p:cNvSpPr/>
          <p:nvPr/>
        </p:nvSpPr>
        <p:spPr>
          <a:xfrm>
            <a:off x="450188" y="844479"/>
            <a:ext cx="619325" cy="211203"/>
          </a:xfrm>
          <a:prstGeom prst="homePlate">
            <a:avLst/>
          </a:prstGeom>
          <a:solidFill>
            <a:srgbClr val="212227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 </a:t>
            </a:r>
            <a:r>
              <a:rPr lang="en-US" altLang="ko-KR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D0A37-426B-3110-0748-ABEB73B15E75}"/>
              </a:ext>
            </a:extLst>
          </p:cNvPr>
          <p:cNvSpPr/>
          <p:nvPr/>
        </p:nvSpPr>
        <p:spPr>
          <a:xfrm>
            <a:off x="450188" y="1055682"/>
            <a:ext cx="3636000" cy="338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176A6-7058-7A27-2F2E-7940B0B5A352}"/>
              </a:ext>
            </a:extLst>
          </p:cNvPr>
          <p:cNvSpPr txBox="1"/>
          <p:nvPr/>
        </p:nvSpPr>
        <p:spPr>
          <a:xfrm>
            <a:off x="1743517" y="98563"/>
            <a:ext cx="592645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평타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E5F4E48A-E4A0-D6FE-6F83-74ED715B1DA4}"/>
              </a:ext>
            </a:extLst>
          </p:cNvPr>
          <p:cNvGrpSpPr/>
          <p:nvPr/>
        </p:nvGrpSpPr>
        <p:grpSpPr>
          <a:xfrm>
            <a:off x="1295977" y="4877585"/>
            <a:ext cx="10347686" cy="1620835"/>
            <a:chOff x="1295977" y="4877585"/>
            <a:chExt cx="10347686" cy="1620835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0B530E8-275D-3C00-56EC-049313E09A5E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10" y="4877585"/>
              <a:ext cx="0" cy="1620835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9A099A2-2C6A-9BFB-147F-DCF9FBA4D8EB}"/>
                </a:ext>
              </a:extLst>
            </p:cNvPr>
            <p:cNvCxnSpPr>
              <a:cxnSpLocks/>
            </p:cNvCxnSpPr>
            <p:nvPr/>
          </p:nvCxnSpPr>
          <p:spPr>
            <a:xfrm>
              <a:off x="3883405" y="4877585"/>
              <a:ext cx="0" cy="1620835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B55E49C-EB0C-EEDE-EC3D-E74BCE2CD010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57" y="4877585"/>
              <a:ext cx="0" cy="1620835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713DFC8-B845-582B-FD4C-DB80A38CE712}"/>
                </a:ext>
              </a:extLst>
            </p:cNvPr>
            <p:cNvCxnSpPr>
              <a:cxnSpLocks/>
            </p:cNvCxnSpPr>
            <p:nvPr/>
          </p:nvCxnSpPr>
          <p:spPr>
            <a:xfrm>
              <a:off x="11643663" y="4877585"/>
              <a:ext cx="0" cy="1620835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DE0F9E2-EA49-85EC-A9E8-14A68C215F62}"/>
                </a:ext>
              </a:extLst>
            </p:cNvPr>
            <p:cNvGrpSpPr/>
            <p:nvPr/>
          </p:nvGrpSpPr>
          <p:grpSpPr>
            <a:xfrm>
              <a:off x="1555328" y="4877585"/>
              <a:ext cx="2069402" cy="1620835"/>
              <a:chOff x="1200793" y="1061414"/>
              <a:chExt cx="576000" cy="2091600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84A408C-114A-1EF7-889C-ADD343518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4619854E-F87A-8C19-11BD-B598B439C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D3D7662-A5C3-A29A-A549-3E468FD74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D3059F62-9AD9-B492-056D-13AC7BA6C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B35F7BE-FE28-06FD-6349-0CB8A4B23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FB87689-FCB4-FBA0-BD20-93CA0242F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FFA4762C-4875-3E21-32A4-A07DD7B54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A3914227-50EF-E6F7-D8BC-20F00F93F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C8D3F16B-2172-D86C-CB87-319F46DF2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21F84A2-DEE6-DF76-099E-731B5E9DEC78}"/>
                </a:ext>
              </a:extLst>
            </p:cNvPr>
            <p:cNvGrpSpPr/>
            <p:nvPr/>
          </p:nvGrpSpPr>
          <p:grpSpPr>
            <a:xfrm>
              <a:off x="4142081" y="4877585"/>
              <a:ext cx="2069402" cy="1620835"/>
              <a:chOff x="1914025" y="1061414"/>
              <a:chExt cx="576000" cy="2091600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0F4C92F-F5F0-80D5-1121-FD3E8ECA6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DB5C40A-8A49-FF20-2A0A-900BE8DDA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E8EBFE6C-DA26-3CCB-728B-A5A6AABB8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F5EDFAF5-B46D-0761-5AEC-9C9F7C94D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AE348851-1055-5DCF-5AFA-C278523A0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7B893E05-146C-1F88-29D9-042C4A539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C4E2840F-A821-933C-A3EF-828927E6C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2F3419C6-C6AF-A022-30DE-431F29D90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3AD60C45-2392-CC55-1BAE-567531256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B435032-F629-0BEF-5B3D-796D5A4AA1E1}"/>
                </a:ext>
              </a:extLst>
            </p:cNvPr>
            <p:cNvGrpSpPr/>
            <p:nvPr/>
          </p:nvGrpSpPr>
          <p:grpSpPr>
            <a:xfrm>
              <a:off x="6728832" y="4877585"/>
              <a:ext cx="2069402" cy="1620835"/>
              <a:chOff x="1914025" y="1061414"/>
              <a:chExt cx="576000" cy="2091600"/>
            </a:xfrm>
          </p:grpSpPr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7B31546-D924-388D-CF32-53B4F5864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436600F3-C09B-B458-D9CF-2C14F8FEC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24EE525-144B-9415-A703-D0DA9AE77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0D9FAAFD-655D-9034-D05A-4C9E3F09B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545C90E6-A925-2381-8E20-0303DEC59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C0DC0C5-E2BD-89B0-B1C0-B3D2ADE1D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5CBB78E7-8AD0-EFC3-430B-1DCFA3A7B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DBA635EF-DEAD-1788-C2D2-6FC02B2D9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969C745-759B-C617-42CC-83E75F7D9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E5676E0-3BC1-18D8-4920-8F0A732B0347}"/>
                </a:ext>
              </a:extLst>
            </p:cNvPr>
            <p:cNvGrpSpPr/>
            <p:nvPr/>
          </p:nvGrpSpPr>
          <p:grpSpPr>
            <a:xfrm>
              <a:off x="9315585" y="4877585"/>
              <a:ext cx="2069402" cy="1620835"/>
              <a:chOff x="1914025" y="1061414"/>
              <a:chExt cx="576000" cy="2091600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5D67AE67-E81B-8968-DB76-802222AF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34086E03-55EA-FD73-22F8-7D3B7A49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60D8A0F5-46D1-4CC3-C60A-A773758C0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341FA154-B556-F648-CE01-B88AB16A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CBC9F263-0257-C570-1CE3-5BBB140B4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7F3918AC-F6A4-D17C-405C-39907E330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AD8FAC94-3E05-34A5-B359-51F3A02F9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55058AEC-9043-295A-87F0-389A016B6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B286034-9639-CCE1-03C2-30947A9092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5815570-D9F9-B56C-C8BA-DA7C6B2C74D3}"/>
                </a:ext>
              </a:extLst>
            </p:cNvPr>
            <p:cNvCxnSpPr>
              <a:cxnSpLocks/>
            </p:cNvCxnSpPr>
            <p:nvPr/>
          </p:nvCxnSpPr>
          <p:spPr>
            <a:xfrm>
              <a:off x="1295977" y="4877585"/>
              <a:ext cx="0" cy="1620835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23142643-62C4-3F07-92B4-67B22CE3FAF4}"/>
              </a:ext>
            </a:extLst>
          </p:cNvPr>
          <p:cNvGrpSpPr/>
          <p:nvPr/>
        </p:nvGrpSpPr>
        <p:grpSpPr>
          <a:xfrm>
            <a:off x="5071629" y="1551387"/>
            <a:ext cx="2311517" cy="1798649"/>
            <a:chOff x="578801" y="1329370"/>
            <a:chExt cx="2311517" cy="1798649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3DA9A3C-69BE-00C2-AD6B-2CA494326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382"/>
            <a:stretch>
              <a:fillRect/>
            </a:stretch>
          </p:blipFill>
          <p:spPr bwMode="auto">
            <a:xfrm>
              <a:off x="578801" y="1329370"/>
              <a:ext cx="2311517" cy="1798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5910D417-10DC-DEB1-B048-DA4D311ABB85}"/>
                </a:ext>
              </a:extLst>
            </p:cNvPr>
            <p:cNvSpPr/>
            <p:nvPr/>
          </p:nvSpPr>
          <p:spPr>
            <a:xfrm>
              <a:off x="1344973" y="1492193"/>
              <a:ext cx="674327" cy="1021080"/>
            </a:xfrm>
            <a:prstGeom prst="arc">
              <a:avLst>
                <a:gd name="adj1" fmla="val 21281127"/>
                <a:gd name="adj2" fmla="val 10416623"/>
              </a:avLst>
            </a:prstGeom>
            <a:ln w="31750">
              <a:solidFill>
                <a:srgbClr val="FF0000"/>
              </a:solidFill>
              <a:tailEnd type="none"/>
            </a:ln>
            <a:scene3d>
              <a:camera prst="orthographicFront">
                <a:rot lat="42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BE8EF53E-7FCA-AF03-E209-EA5A388C9BE2}"/>
                </a:ext>
              </a:extLst>
            </p:cNvPr>
            <p:cNvSpPr/>
            <p:nvPr/>
          </p:nvSpPr>
          <p:spPr>
            <a:xfrm>
              <a:off x="918420" y="1683262"/>
              <a:ext cx="1291380" cy="1021080"/>
            </a:xfrm>
            <a:prstGeom prst="arc">
              <a:avLst>
                <a:gd name="adj1" fmla="val 21281127"/>
                <a:gd name="adj2" fmla="val 10416623"/>
              </a:avLst>
            </a:prstGeom>
            <a:ln w="31750">
              <a:solidFill>
                <a:srgbClr val="FF0000"/>
              </a:solidFill>
              <a:tailEnd type="none"/>
            </a:ln>
            <a:scene3d>
              <a:camera prst="orthographicFront">
                <a:rot lat="36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8595DE-2A2A-D7B8-17E5-B545CDA03181}"/>
              </a:ext>
            </a:extLst>
          </p:cNvPr>
          <p:cNvGrpSpPr/>
          <p:nvPr/>
        </p:nvGrpSpPr>
        <p:grpSpPr>
          <a:xfrm>
            <a:off x="442913" y="598938"/>
            <a:ext cx="5165033" cy="153888"/>
            <a:chOff x="189102" y="638585"/>
            <a:chExt cx="5165033" cy="1538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363DDF-AC6B-F1C7-5022-34913E351512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616A0398-2AFE-A847-72C5-9E88264FDC1D}"/>
                </a:ext>
              </a:extLst>
            </p:cNvPr>
            <p:cNvSpPr txBox="1"/>
            <p:nvPr/>
          </p:nvSpPr>
          <p:spPr>
            <a:xfrm>
              <a:off x="189102" y="638585"/>
              <a:ext cx="208550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총 연출 예상 시간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1.3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(40 frame) </a:t>
              </a:r>
            </a:p>
          </p:txBody>
        </p:sp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F4E9B705-0825-CBAE-C98A-A43A619E838B}"/>
                </a:ext>
              </a:extLst>
            </p:cNvPr>
            <p:cNvSpPr txBox="1"/>
            <p:nvPr/>
          </p:nvSpPr>
          <p:spPr>
            <a:xfrm>
              <a:off x="2576080" y="638649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시간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(30 frame) </a:t>
              </a:r>
            </a:p>
          </p:txBody>
        </p:sp>
        <p:sp>
          <p:nvSpPr>
            <p:cNvPr id="4099" name="TextBox 4098">
              <a:extLst>
                <a:ext uri="{FF2B5EF4-FFF2-40B4-BE49-F238E27FC236}">
                  <a16:creationId xmlns:a16="http://schemas.microsoft.com/office/drawing/2014/main" id="{B57E5073-E06C-44C5-A6AD-BBA3D9E5F33F}"/>
                </a:ext>
              </a:extLst>
            </p:cNvPr>
            <p:cNvSpPr txBox="1"/>
            <p:nvPr/>
          </p:nvSpPr>
          <p:spPr>
            <a:xfrm>
              <a:off x="2442977" y="638585"/>
              <a:ext cx="4328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</a:p>
          </p:txBody>
        </p:sp>
      </p:grpSp>
      <p:grpSp>
        <p:nvGrpSpPr>
          <p:cNvPr id="4144" name="그룹 4143">
            <a:extLst>
              <a:ext uri="{FF2B5EF4-FFF2-40B4-BE49-F238E27FC236}">
                <a16:creationId xmlns:a16="http://schemas.microsoft.com/office/drawing/2014/main" id="{F1C456A5-6681-F619-DEEE-F5CD531ADF34}"/>
              </a:ext>
            </a:extLst>
          </p:cNvPr>
          <p:cNvGrpSpPr/>
          <p:nvPr/>
        </p:nvGrpSpPr>
        <p:grpSpPr>
          <a:xfrm>
            <a:off x="835114" y="4694697"/>
            <a:ext cx="10894799" cy="168455"/>
            <a:chOff x="581303" y="1121006"/>
            <a:chExt cx="10894799" cy="168455"/>
          </a:xfrm>
        </p:grpSpPr>
        <p:sp>
          <p:nvSpPr>
            <p:cNvPr id="4145" name="TextBox 4144">
              <a:extLst>
                <a:ext uri="{FF2B5EF4-FFF2-40B4-BE49-F238E27FC236}">
                  <a16:creationId xmlns:a16="http://schemas.microsoft.com/office/drawing/2014/main" id="{08097509-3469-4EDB-9879-1771BCE23B0E}"/>
                </a:ext>
              </a:extLst>
            </p:cNvPr>
            <p:cNvSpPr txBox="1"/>
            <p:nvPr/>
          </p:nvSpPr>
          <p:spPr>
            <a:xfrm>
              <a:off x="581303" y="1132699"/>
              <a:ext cx="342526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frame</a:t>
              </a:r>
            </a:p>
          </p:txBody>
        </p:sp>
        <p:sp>
          <p:nvSpPr>
            <p:cNvPr id="4146" name="TextBox 4145">
              <a:extLst>
                <a:ext uri="{FF2B5EF4-FFF2-40B4-BE49-F238E27FC236}">
                  <a16:creationId xmlns:a16="http://schemas.microsoft.com/office/drawing/2014/main" id="{3C288FF2-C3F2-70BA-8B76-666CA412AD30}"/>
                </a:ext>
              </a:extLst>
            </p:cNvPr>
            <p:cNvSpPr txBox="1"/>
            <p:nvPr/>
          </p:nvSpPr>
          <p:spPr>
            <a:xfrm>
              <a:off x="6152536" y="1162615"/>
              <a:ext cx="121829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</a:t>
              </a:r>
            </a:p>
          </p:txBody>
        </p:sp>
        <p:sp>
          <p:nvSpPr>
            <p:cNvPr id="4147" name="TextBox 4146">
              <a:extLst>
                <a:ext uri="{FF2B5EF4-FFF2-40B4-BE49-F238E27FC236}">
                  <a16:creationId xmlns:a16="http://schemas.microsoft.com/office/drawing/2014/main" id="{C2A5FDC1-270A-D86E-5EB4-B7EB14DB271C}"/>
                </a:ext>
              </a:extLst>
            </p:cNvPr>
            <p:cNvSpPr txBox="1"/>
            <p:nvPr/>
          </p:nvSpPr>
          <p:spPr>
            <a:xfrm>
              <a:off x="11331832" y="1121006"/>
              <a:ext cx="14427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</a:t>
              </a:r>
            </a:p>
          </p:txBody>
        </p:sp>
        <p:sp>
          <p:nvSpPr>
            <p:cNvPr id="4148" name="TextBox 4147">
              <a:extLst>
                <a:ext uri="{FF2B5EF4-FFF2-40B4-BE49-F238E27FC236}">
                  <a16:creationId xmlns:a16="http://schemas.microsoft.com/office/drawing/2014/main" id="{C6B349F9-238F-6868-F48A-4EB9535DD636}"/>
                </a:ext>
              </a:extLst>
            </p:cNvPr>
            <p:cNvSpPr txBox="1"/>
            <p:nvPr/>
          </p:nvSpPr>
          <p:spPr>
            <a:xfrm>
              <a:off x="8740581" y="1162615"/>
              <a:ext cx="125035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</a:p>
          </p:txBody>
        </p:sp>
        <p:sp>
          <p:nvSpPr>
            <p:cNvPr id="4149" name="TextBox 4148">
              <a:extLst>
                <a:ext uri="{FF2B5EF4-FFF2-40B4-BE49-F238E27FC236}">
                  <a16:creationId xmlns:a16="http://schemas.microsoft.com/office/drawing/2014/main" id="{F22D43B3-58D9-4125-98D9-0E4A472219A2}"/>
                </a:ext>
              </a:extLst>
            </p:cNvPr>
            <p:cNvSpPr txBox="1"/>
            <p:nvPr/>
          </p:nvSpPr>
          <p:spPr>
            <a:xfrm>
              <a:off x="1003297" y="1132698"/>
              <a:ext cx="70532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</a:t>
              </a:r>
            </a:p>
          </p:txBody>
        </p:sp>
        <p:sp>
          <p:nvSpPr>
            <p:cNvPr id="4150" name="TextBox 4149">
              <a:extLst>
                <a:ext uri="{FF2B5EF4-FFF2-40B4-BE49-F238E27FC236}">
                  <a16:creationId xmlns:a16="http://schemas.microsoft.com/office/drawing/2014/main" id="{49CDEC45-A565-B221-3110-B530634973A9}"/>
                </a:ext>
              </a:extLst>
            </p:cNvPr>
            <p:cNvSpPr txBox="1"/>
            <p:nvPr/>
          </p:nvSpPr>
          <p:spPr>
            <a:xfrm>
              <a:off x="4869113" y="1181739"/>
              <a:ext cx="92974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15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BCF1187-6F6C-0065-8ED2-60732F37678E}"/>
                </a:ext>
              </a:extLst>
            </p:cNvPr>
            <p:cNvSpPr txBox="1"/>
            <p:nvPr/>
          </p:nvSpPr>
          <p:spPr>
            <a:xfrm>
              <a:off x="3576694" y="1162615"/>
              <a:ext cx="10579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</a:p>
          </p:txBody>
        </p:sp>
      </p:grpSp>
      <p:grpSp>
        <p:nvGrpSpPr>
          <p:cNvPr id="4151" name="그룹 4150">
            <a:extLst>
              <a:ext uri="{FF2B5EF4-FFF2-40B4-BE49-F238E27FC236}">
                <a16:creationId xmlns:a16="http://schemas.microsoft.com/office/drawing/2014/main" id="{3B1EDC12-88F6-9539-CEA3-DD940C237117}"/>
              </a:ext>
            </a:extLst>
          </p:cNvPr>
          <p:cNvGrpSpPr/>
          <p:nvPr/>
        </p:nvGrpSpPr>
        <p:grpSpPr>
          <a:xfrm>
            <a:off x="465054" y="5751880"/>
            <a:ext cx="807731" cy="485171"/>
            <a:chOff x="211243" y="2178189"/>
            <a:chExt cx="807731" cy="485171"/>
          </a:xfrm>
        </p:grpSpPr>
        <p:sp>
          <p:nvSpPr>
            <p:cNvPr id="4152" name="자유형: 도형 4151">
              <a:extLst>
                <a:ext uri="{FF2B5EF4-FFF2-40B4-BE49-F238E27FC236}">
                  <a16:creationId xmlns:a16="http://schemas.microsoft.com/office/drawing/2014/main" id="{90F62C56-8133-D4BB-FF5D-589A533B6A72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153" name="TextBox 4152">
              <a:extLst>
                <a:ext uri="{FF2B5EF4-FFF2-40B4-BE49-F238E27FC236}">
                  <a16:creationId xmlns:a16="http://schemas.microsoft.com/office/drawing/2014/main" id="{BC1630C9-A94B-FF36-752C-C89B360EE6ED}"/>
                </a:ext>
              </a:extLst>
            </p:cNvPr>
            <p:cNvSpPr txBox="1"/>
            <p:nvPr/>
          </p:nvSpPr>
          <p:spPr>
            <a:xfrm>
              <a:off x="211243" y="2351527"/>
              <a:ext cx="370862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  <a:endParaRPr lang="en-US" altLang="ko-KR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154" name="그룹 4153">
            <a:extLst>
              <a:ext uri="{FF2B5EF4-FFF2-40B4-BE49-F238E27FC236}">
                <a16:creationId xmlns:a16="http://schemas.microsoft.com/office/drawing/2014/main" id="{A915CDB0-AD8B-4172-4153-4821E83ECD90}"/>
              </a:ext>
            </a:extLst>
          </p:cNvPr>
          <p:cNvGrpSpPr/>
          <p:nvPr/>
        </p:nvGrpSpPr>
        <p:grpSpPr>
          <a:xfrm>
            <a:off x="465425" y="5255351"/>
            <a:ext cx="807360" cy="485171"/>
            <a:chOff x="211614" y="1681660"/>
            <a:chExt cx="807360" cy="485171"/>
          </a:xfrm>
        </p:grpSpPr>
        <p:sp>
          <p:nvSpPr>
            <p:cNvPr id="4155" name="자유형: 도형 4154">
              <a:extLst>
                <a:ext uri="{FF2B5EF4-FFF2-40B4-BE49-F238E27FC236}">
                  <a16:creationId xmlns:a16="http://schemas.microsoft.com/office/drawing/2014/main" id="{32AD1CBA-6221-2911-88C6-B0E4684F5BAE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156" name="TextBox 4155">
              <a:extLst>
                <a:ext uri="{FF2B5EF4-FFF2-40B4-BE49-F238E27FC236}">
                  <a16:creationId xmlns:a16="http://schemas.microsoft.com/office/drawing/2014/main" id="{B74647C6-48B0-56EA-32F5-8C218551FD18}"/>
                </a:ext>
              </a:extLst>
            </p:cNvPr>
            <p:cNvSpPr txBox="1"/>
            <p:nvPr/>
          </p:nvSpPr>
          <p:spPr>
            <a:xfrm>
              <a:off x="211614" y="1721591"/>
              <a:ext cx="271475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9FBA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endParaRPr lang="en-US" altLang="ko-KR" sz="900" dirty="0">
                <a:solidFill>
                  <a:srgbClr val="F9FB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157" name="TextBox 4156">
              <a:extLst>
                <a:ext uri="{FF2B5EF4-FFF2-40B4-BE49-F238E27FC236}">
                  <a16:creationId xmlns:a16="http://schemas.microsoft.com/office/drawing/2014/main" id="{0C6DF8A2-1C5E-1C4A-1449-EB6F1E0D6CEC}"/>
                </a:ext>
              </a:extLst>
            </p:cNvPr>
            <p:cNvSpPr txBox="1"/>
            <p:nvPr/>
          </p:nvSpPr>
          <p:spPr>
            <a:xfrm>
              <a:off x="211614" y="1981411"/>
              <a:ext cx="646578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4158" name="직사각형 310">
            <a:extLst>
              <a:ext uri="{FF2B5EF4-FFF2-40B4-BE49-F238E27FC236}">
                <a16:creationId xmlns:a16="http://schemas.microsoft.com/office/drawing/2014/main" id="{3110B3BD-88D7-17F3-D18E-1B7035E40CFF}"/>
              </a:ext>
            </a:extLst>
          </p:cNvPr>
          <p:cNvSpPr/>
          <p:nvPr/>
        </p:nvSpPr>
        <p:spPr>
          <a:xfrm>
            <a:off x="1295980" y="4914554"/>
            <a:ext cx="3872919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 </a:t>
            </a:r>
            <a:r>
              <a:rPr lang="en-US" altLang="ko-KR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59" name="직사각형 310">
            <a:extLst>
              <a:ext uri="{FF2B5EF4-FFF2-40B4-BE49-F238E27FC236}">
                <a16:creationId xmlns:a16="http://schemas.microsoft.com/office/drawing/2014/main" id="{8601C144-C7B3-939E-5890-AF89D010279E}"/>
              </a:ext>
            </a:extLst>
          </p:cNvPr>
          <p:cNvSpPr/>
          <p:nvPr/>
        </p:nvSpPr>
        <p:spPr>
          <a:xfrm>
            <a:off x="9583623" y="5532504"/>
            <a:ext cx="2068395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행동 진행 시 딜레이 캔슬</a:t>
            </a:r>
          </a:p>
        </p:txBody>
      </p:sp>
      <p:sp>
        <p:nvSpPr>
          <p:cNvPr id="145" name="직사각형 310">
            <a:extLst>
              <a:ext uri="{FF2B5EF4-FFF2-40B4-BE49-F238E27FC236}">
                <a16:creationId xmlns:a16="http://schemas.microsoft.com/office/drawing/2014/main" id="{E575DE3B-5FD2-2F61-7347-6FD5B6FD761B}"/>
              </a:ext>
            </a:extLst>
          </p:cNvPr>
          <p:cNvSpPr/>
          <p:nvPr/>
        </p:nvSpPr>
        <p:spPr>
          <a:xfrm>
            <a:off x="5168900" y="4914554"/>
            <a:ext cx="38913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 </a:t>
            </a:r>
            <a:r>
              <a:rPr lang="en-US" altLang="ko-KR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8" name="직사각형 310">
            <a:extLst>
              <a:ext uri="{FF2B5EF4-FFF2-40B4-BE49-F238E27FC236}">
                <a16:creationId xmlns:a16="http://schemas.microsoft.com/office/drawing/2014/main" id="{ACAABFAA-9F6E-30F8-B7A2-33C4361351BA}"/>
              </a:ext>
            </a:extLst>
          </p:cNvPr>
          <p:cNvSpPr/>
          <p:nvPr/>
        </p:nvSpPr>
        <p:spPr>
          <a:xfrm>
            <a:off x="9053621" y="4914554"/>
            <a:ext cx="2604978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마무리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BB5E7C7-46A6-8AC8-B184-287F72AA5601}"/>
              </a:ext>
            </a:extLst>
          </p:cNvPr>
          <p:cNvSpPr/>
          <p:nvPr/>
        </p:nvSpPr>
        <p:spPr>
          <a:xfrm>
            <a:off x="1295978" y="4878556"/>
            <a:ext cx="10362622" cy="161986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30C5526-7D69-BC0A-ECE8-6A3C86AE4FD0}"/>
              </a:ext>
            </a:extLst>
          </p:cNvPr>
          <p:cNvCxnSpPr/>
          <p:nvPr/>
        </p:nvCxnSpPr>
        <p:spPr>
          <a:xfrm>
            <a:off x="1272785" y="5362575"/>
            <a:ext cx="10379233" cy="0"/>
          </a:xfrm>
          <a:prstGeom prst="line">
            <a:avLst/>
          </a:prstGeom>
          <a:ln w="9525">
            <a:solidFill>
              <a:srgbClr val="D8C5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직사각형 310">
            <a:extLst>
              <a:ext uri="{FF2B5EF4-FFF2-40B4-BE49-F238E27FC236}">
                <a16:creationId xmlns:a16="http://schemas.microsoft.com/office/drawing/2014/main" id="{5497701E-5506-14BB-CD72-22EF098F3706}"/>
              </a:ext>
            </a:extLst>
          </p:cNvPr>
          <p:cNvSpPr/>
          <p:nvPr/>
        </p:nvSpPr>
        <p:spPr>
          <a:xfrm>
            <a:off x="1295978" y="5256531"/>
            <a:ext cx="3888402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1]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팔을 정면으로 뻗기</a:t>
            </a:r>
            <a:endParaRPr lang="ko-KR" altLang="en-US" sz="9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6" name="직사각형 310">
            <a:extLst>
              <a:ext uri="{FF2B5EF4-FFF2-40B4-BE49-F238E27FC236}">
                <a16:creationId xmlns:a16="http://schemas.microsoft.com/office/drawing/2014/main" id="{D070FE9C-DC5D-90B7-326A-14659F60D3E1}"/>
              </a:ext>
            </a:extLst>
          </p:cNvPr>
          <p:cNvSpPr/>
          <p:nvPr/>
        </p:nvSpPr>
        <p:spPr>
          <a:xfrm>
            <a:off x="9583624" y="5292531"/>
            <a:ext cx="2068398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</a:t>
            </a:r>
            <a:r>
              <a:rPr lang="en-US" altLang="ko-KR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IDLE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전환</a:t>
            </a:r>
          </a:p>
        </p:txBody>
      </p:sp>
      <p:sp>
        <p:nvSpPr>
          <p:cNvPr id="157" name="직사각형 310">
            <a:extLst>
              <a:ext uri="{FF2B5EF4-FFF2-40B4-BE49-F238E27FC236}">
                <a16:creationId xmlns:a16="http://schemas.microsoft.com/office/drawing/2014/main" id="{CDF700D4-9580-3A03-2DF7-51940BA090A4}"/>
              </a:ext>
            </a:extLst>
          </p:cNvPr>
          <p:cNvSpPr/>
          <p:nvPr/>
        </p:nvSpPr>
        <p:spPr>
          <a:xfrm>
            <a:off x="8199206" y="5256531"/>
            <a:ext cx="1381126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3]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웜홀에서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걸어 나오기</a:t>
            </a: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F761B30-7B9F-3E07-29E6-E7A51C3CE5FD}"/>
              </a:ext>
            </a:extLst>
          </p:cNvPr>
          <p:cNvCxnSpPr/>
          <p:nvPr/>
        </p:nvCxnSpPr>
        <p:spPr>
          <a:xfrm>
            <a:off x="1272785" y="5857875"/>
            <a:ext cx="10379233" cy="0"/>
          </a:xfrm>
          <a:prstGeom prst="line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직사각형 310">
            <a:extLst>
              <a:ext uri="{FF2B5EF4-FFF2-40B4-BE49-F238E27FC236}">
                <a16:creationId xmlns:a16="http://schemas.microsoft.com/office/drawing/2014/main" id="{E137D9C5-881C-A9FD-59C9-FDB8361EBFA7}"/>
              </a:ext>
            </a:extLst>
          </p:cNvPr>
          <p:cNvSpPr/>
          <p:nvPr/>
        </p:nvSpPr>
        <p:spPr>
          <a:xfrm>
            <a:off x="4752977" y="5759307"/>
            <a:ext cx="2415573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캐릭터가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광자화되어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빨려 들어가는 이펙트</a:t>
            </a:r>
          </a:p>
        </p:txBody>
      </p:sp>
      <p:sp>
        <p:nvSpPr>
          <p:cNvPr id="162" name="직사각형 310">
            <a:extLst>
              <a:ext uri="{FF2B5EF4-FFF2-40B4-BE49-F238E27FC236}">
                <a16:creationId xmlns:a16="http://schemas.microsoft.com/office/drawing/2014/main" id="{FBD030CA-CEEE-6792-85D7-57FE64C850AD}"/>
              </a:ext>
            </a:extLst>
          </p:cNvPr>
          <p:cNvSpPr/>
          <p:nvPr/>
        </p:nvSpPr>
        <p:spPr>
          <a:xfrm>
            <a:off x="2335465" y="5759307"/>
            <a:ext cx="1036388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1]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형성</a:t>
            </a:r>
          </a:p>
        </p:txBody>
      </p:sp>
      <p:sp>
        <p:nvSpPr>
          <p:cNvPr id="163" name="직사각형 310">
            <a:extLst>
              <a:ext uri="{FF2B5EF4-FFF2-40B4-BE49-F238E27FC236}">
                <a16:creationId xmlns:a16="http://schemas.microsoft.com/office/drawing/2014/main" id="{C6EB18D3-3A18-011C-2CF9-28FA6B68972B}"/>
              </a:ext>
            </a:extLst>
          </p:cNvPr>
          <p:cNvSpPr/>
          <p:nvPr/>
        </p:nvSpPr>
        <p:spPr>
          <a:xfrm>
            <a:off x="7168550" y="5759307"/>
            <a:ext cx="241753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이동 위치에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형성 후 소멸</a:t>
            </a:r>
          </a:p>
        </p:txBody>
      </p:sp>
      <p:sp>
        <p:nvSpPr>
          <p:cNvPr id="164" name="직사각형 310">
            <a:extLst>
              <a:ext uri="{FF2B5EF4-FFF2-40B4-BE49-F238E27FC236}">
                <a16:creationId xmlns:a16="http://schemas.microsoft.com/office/drawing/2014/main" id="{3BADE313-893F-FD68-4787-BF362F90D514}"/>
              </a:ext>
            </a:extLst>
          </p:cNvPr>
          <p:cNvSpPr/>
          <p:nvPr/>
        </p:nvSpPr>
        <p:spPr>
          <a:xfrm>
            <a:off x="5192738" y="5256531"/>
            <a:ext cx="2069298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2]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웜홀로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걸어 들어가기</a:t>
            </a:r>
            <a:endParaRPr lang="ko-KR" altLang="en-US" sz="9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5" name="직사각형 310">
            <a:extLst>
              <a:ext uri="{FF2B5EF4-FFF2-40B4-BE49-F238E27FC236}">
                <a16:creationId xmlns:a16="http://schemas.microsoft.com/office/drawing/2014/main" id="{FA5F5A89-AB35-C8A0-D300-2BF23B2C9B87}"/>
              </a:ext>
            </a:extLst>
          </p:cNvPr>
          <p:cNvSpPr/>
          <p:nvPr/>
        </p:nvSpPr>
        <p:spPr>
          <a:xfrm>
            <a:off x="8205787" y="6000546"/>
            <a:ext cx="1374543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신체 복구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A5FC150-342E-BBF8-6780-B552CBFBC288}"/>
              </a:ext>
            </a:extLst>
          </p:cNvPr>
          <p:cNvSpPr txBox="1"/>
          <p:nvPr/>
        </p:nvSpPr>
        <p:spPr>
          <a:xfrm>
            <a:off x="1081966" y="1186296"/>
            <a:ext cx="23724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오른팔을 정면으로 뻗으면서 구체를 방출합니다</a:t>
            </a:r>
            <a:r>
              <a:rPr lang="en-US" altLang="ko-KR" dirty="0"/>
              <a:t>.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EE6AC45-777C-37C5-93AF-4938B9114D8A}"/>
              </a:ext>
            </a:extLst>
          </p:cNvPr>
          <p:cNvSpPr txBox="1"/>
          <p:nvPr/>
        </p:nvSpPr>
        <p:spPr>
          <a:xfrm>
            <a:off x="4843194" y="1186296"/>
            <a:ext cx="28004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오른팔을 바깥으로 휘두르며 한 번 더 구체를 방출합니다</a:t>
            </a:r>
            <a:r>
              <a:rPr lang="en-US" altLang="ko-KR" dirty="0"/>
              <a:t>.</a:t>
            </a:r>
          </a:p>
        </p:txBody>
      </p:sp>
      <p:pic>
        <p:nvPicPr>
          <p:cNvPr id="172" name="Picture 6">
            <a:extLst>
              <a:ext uri="{FF2B5EF4-FFF2-40B4-BE49-F238E27FC236}">
                <a16:creationId xmlns:a16="http://schemas.microsoft.com/office/drawing/2014/main" id="{C1D30531-0B53-F4B1-B5E8-1B17154AC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0" t="9644" b="14762"/>
          <a:stretch>
            <a:fillRect/>
          </a:stretch>
        </p:blipFill>
        <p:spPr bwMode="auto">
          <a:xfrm flipH="1">
            <a:off x="2252160" y="2893840"/>
            <a:ext cx="1727686" cy="149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4">
            <a:extLst>
              <a:ext uri="{FF2B5EF4-FFF2-40B4-BE49-F238E27FC236}">
                <a16:creationId xmlns:a16="http://schemas.microsoft.com/office/drawing/2014/main" id="{DA07B8B9-A5CD-3BE6-20AE-16432F846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95" b="57917"/>
          <a:stretch>
            <a:fillRect/>
          </a:stretch>
        </p:blipFill>
        <p:spPr bwMode="auto">
          <a:xfrm>
            <a:off x="548749" y="1435571"/>
            <a:ext cx="2389536" cy="176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DC7BF31C-5628-699D-E63E-5F3BAB9DEC9B}"/>
              </a:ext>
            </a:extLst>
          </p:cNvPr>
          <p:cNvSpPr txBox="1"/>
          <p:nvPr/>
        </p:nvSpPr>
        <p:spPr>
          <a:xfrm>
            <a:off x="3026254" y="1610118"/>
            <a:ext cx="43281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모션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1]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8CAC10B-B364-7B1C-7C41-C5FD96E6F844}"/>
              </a:ext>
            </a:extLst>
          </p:cNvPr>
          <p:cNvSpPr txBox="1"/>
          <p:nvPr/>
        </p:nvSpPr>
        <p:spPr>
          <a:xfrm>
            <a:off x="1281050" y="4150899"/>
            <a:ext cx="9249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이펙트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1]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구체 예시 ▶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5" name="폭발: 8pt 174">
            <a:extLst>
              <a:ext uri="{FF2B5EF4-FFF2-40B4-BE49-F238E27FC236}">
                <a16:creationId xmlns:a16="http://schemas.microsoft.com/office/drawing/2014/main" id="{0C65693E-ED7E-8B84-9BA4-0D8597639524}"/>
              </a:ext>
            </a:extLst>
          </p:cNvPr>
          <p:cNvSpPr/>
          <p:nvPr/>
        </p:nvSpPr>
        <p:spPr>
          <a:xfrm>
            <a:off x="6918461" y="6273514"/>
            <a:ext cx="274454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4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6" name="폭발: 8pt 175">
            <a:extLst>
              <a:ext uri="{FF2B5EF4-FFF2-40B4-BE49-F238E27FC236}">
                <a16:creationId xmlns:a16="http://schemas.microsoft.com/office/drawing/2014/main" id="{5B94EFB4-89A4-EFFF-F001-1CFB99B7D069}"/>
              </a:ext>
            </a:extLst>
          </p:cNvPr>
          <p:cNvSpPr/>
          <p:nvPr/>
        </p:nvSpPr>
        <p:spPr>
          <a:xfrm>
            <a:off x="7768916" y="6299724"/>
            <a:ext cx="274454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4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91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963EC-BFC2-6A47-C0DA-C44D1589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38DAF-CD2F-0008-C2F2-A10F23D40AF5}"/>
              </a:ext>
            </a:extLst>
          </p:cNvPr>
          <p:cNvSpPr txBox="1"/>
          <p:nvPr/>
        </p:nvSpPr>
        <p:spPr>
          <a:xfrm>
            <a:off x="1743517" y="98563"/>
            <a:ext cx="61348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6" name="직사각형 310">
            <a:extLst>
              <a:ext uri="{FF2B5EF4-FFF2-40B4-BE49-F238E27FC236}">
                <a16:creationId xmlns:a16="http://schemas.microsoft.com/office/drawing/2014/main" id="{818DB32A-08A6-CBBD-CA86-EF2517AD4C50}"/>
              </a:ext>
            </a:extLst>
          </p:cNvPr>
          <p:cNvSpPr/>
          <p:nvPr/>
        </p:nvSpPr>
        <p:spPr>
          <a:xfrm>
            <a:off x="450188" y="844479"/>
            <a:ext cx="541668" cy="211203"/>
          </a:xfrm>
          <a:prstGeom prst="homePlate">
            <a:avLst/>
          </a:prstGeom>
          <a:solidFill>
            <a:srgbClr val="212227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36000" rIns="144000" bIns="36000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준비</a:t>
            </a:r>
          </a:p>
        </p:txBody>
      </p:sp>
      <p:sp>
        <p:nvSpPr>
          <p:cNvPr id="167" name="직사각형 310">
            <a:extLst>
              <a:ext uri="{FF2B5EF4-FFF2-40B4-BE49-F238E27FC236}">
                <a16:creationId xmlns:a16="http://schemas.microsoft.com/office/drawing/2014/main" id="{2DF974C5-CF89-750C-730B-DB9161404EE3}"/>
              </a:ext>
            </a:extLst>
          </p:cNvPr>
          <p:cNvSpPr/>
          <p:nvPr/>
        </p:nvSpPr>
        <p:spPr>
          <a:xfrm>
            <a:off x="4279306" y="844479"/>
            <a:ext cx="550998" cy="211203"/>
          </a:xfrm>
          <a:prstGeom prst="homePlate">
            <a:avLst/>
          </a:prstGeom>
          <a:solidFill>
            <a:srgbClr val="212227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36000" rIns="144000" bIns="36000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</a:p>
        </p:txBody>
      </p:sp>
      <p:sp>
        <p:nvSpPr>
          <p:cNvPr id="168" name="직사각형 310">
            <a:extLst>
              <a:ext uri="{FF2B5EF4-FFF2-40B4-BE49-F238E27FC236}">
                <a16:creationId xmlns:a16="http://schemas.microsoft.com/office/drawing/2014/main" id="{E276ACA8-89A5-D6D0-C422-D214EE517CAA}"/>
              </a:ext>
            </a:extLst>
          </p:cNvPr>
          <p:cNvSpPr/>
          <p:nvPr/>
        </p:nvSpPr>
        <p:spPr>
          <a:xfrm>
            <a:off x="8113088" y="844479"/>
            <a:ext cx="655264" cy="211203"/>
          </a:xfrm>
          <a:prstGeom prst="homePlate">
            <a:avLst/>
          </a:prstGeom>
          <a:solidFill>
            <a:srgbClr val="212227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36000" rIns="144000" bIns="36000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마무리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16236F-8FEE-FB09-C9EE-0C1908D80A72}"/>
              </a:ext>
            </a:extLst>
          </p:cNvPr>
          <p:cNvGrpSpPr/>
          <p:nvPr/>
        </p:nvGrpSpPr>
        <p:grpSpPr>
          <a:xfrm>
            <a:off x="442913" y="598938"/>
            <a:ext cx="5165033" cy="153888"/>
            <a:chOff x="189102" y="638585"/>
            <a:chExt cx="5165033" cy="1538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B0F39-AFB5-6CF7-8F66-2104D53D482E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683E81-4E78-AB80-8110-D38F1B031A22}"/>
                </a:ext>
              </a:extLst>
            </p:cNvPr>
            <p:cNvSpPr txBox="1"/>
            <p:nvPr/>
          </p:nvSpPr>
          <p:spPr>
            <a:xfrm>
              <a:off x="189102" y="638585"/>
              <a:ext cx="1971694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총 연출 예상 시간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(30 frame)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61F1A8-7290-8311-9804-6F30B0886FA6}"/>
                </a:ext>
              </a:extLst>
            </p:cNvPr>
            <p:cNvSpPr txBox="1"/>
            <p:nvPr/>
          </p:nvSpPr>
          <p:spPr>
            <a:xfrm>
              <a:off x="2576080" y="638649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시간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초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(30 frame)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9F64E7-B842-CB49-E8E6-6A9CFCDE59B6}"/>
                </a:ext>
              </a:extLst>
            </p:cNvPr>
            <p:cNvSpPr txBox="1"/>
            <p:nvPr/>
          </p:nvSpPr>
          <p:spPr>
            <a:xfrm>
              <a:off x="2442977" y="638585"/>
              <a:ext cx="4328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</a:p>
          </p:txBody>
        </p:sp>
      </p:grpSp>
      <p:sp>
        <p:nvSpPr>
          <p:cNvPr id="14" name="직사각형 260">
            <a:extLst>
              <a:ext uri="{FF2B5EF4-FFF2-40B4-BE49-F238E27FC236}">
                <a16:creationId xmlns:a16="http://schemas.microsoft.com/office/drawing/2014/main" id="{8AE18F83-F3C0-C72B-B46C-81C978906A27}"/>
              </a:ext>
            </a:extLst>
          </p:cNvPr>
          <p:cNvSpPr/>
          <p:nvPr/>
        </p:nvSpPr>
        <p:spPr>
          <a:xfrm>
            <a:off x="445523" y="4617721"/>
            <a:ext cx="11303565" cy="1979930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CFE374-0404-A7BB-6B84-50FCA7F72E84}"/>
              </a:ext>
            </a:extLst>
          </p:cNvPr>
          <p:cNvGrpSpPr/>
          <p:nvPr/>
        </p:nvGrpSpPr>
        <p:grpSpPr>
          <a:xfrm>
            <a:off x="465425" y="6246465"/>
            <a:ext cx="11189885" cy="251955"/>
            <a:chOff x="465425" y="5682958"/>
            <a:chExt cx="11189885" cy="251955"/>
          </a:xfrm>
        </p:grpSpPr>
        <p:sp>
          <p:nvSpPr>
            <p:cNvPr id="138" name="직사각형 260">
              <a:extLst>
                <a:ext uri="{FF2B5EF4-FFF2-40B4-BE49-F238E27FC236}">
                  <a16:creationId xmlns:a16="http://schemas.microsoft.com/office/drawing/2014/main" id="{AEEF10A4-533F-4C1E-F5BA-6F7DEC4B177C}"/>
                </a:ext>
              </a:extLst>
            </p:cNvPr>
            <p:cNvSpPr/>
            <p:nvPr/>
          </p:nvSpPr>
          <p:spPr>
            <a:xfrm>
              <a:off x="1292687" y="5682958"/>
              <a:ext cx="10362623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D3799B9A-A7FB-BEFD-429B-4B861277C521}"/>
                </a:ext>
              </a:extLst>
            </p:cNvPr>
            <p:cNvGrpSpPr/>
            <p:nvPr/>
          </p:nvGrpSpPr>
          <p:grpSpPr>
            <a:xfrm>
              <a:off x="465425" y="5692327"/>
              <a:ext cx="807360" cy="233216"/>
              <a:chOff x="211614" y="2934011"/>
              <a:chExt cx="807360" cy="233216"/>
            </a:xfrm>
          </p:grpSpPr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8EC08194-4276-1BE8-9ACF-4A4FDB5B5ACE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71EB6C-9A26-D525-7FDB-2E64FCF8F488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497499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효과</a:t>
                </a:r>
                <a:endParaRPr lang="en-US" altLang="ko-KR" sz="9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8" name="직사각형 260">
            <a:extLst>
              <a:ext uri="{FF2B5EF4-FFF2-40B4-BE49-F238E27FC236}">
                <a16:creationId xmlns:a16="http://schemas.microsoft.com/office/drawing/2014/main" id="{24FD9106-67F4-6A10-7470-41CB676A1B01}"/>
              </a:ext>
            </a:extLst>
          </p:cNvPr>
          <p:cNvSpPr/>
          <p:nvPr/>
        </p:nvSpPr>
        <p:spPr>
          <a:xfrm>
            <a:off x="1292687" y="5238553"/>
            <a:ext cx="10362623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직사각형 260">
            <a:extLst>
              <a:ext uri="{FF2B5EF4-FFF2-40B4-BE49-F238E27FC236}">
                <a16:creationId xmlns:a16="http://schemas.microsoft.com/office/drawing/2014/main" id="{C2AF47E2-00B2-DDEE-C902-3F3F44F7E35C}"/>
              </a:ext>
            </a:extLst>
          </p:cNvPr>
          <p:cNvSpPr/>
          <p:nvPr/>
        </p:nvSpPr>
        <p:spPr>
          <a:xfrm>
            <a:off x="1292687" y="5742465"/>
            <a:ext cx="10362623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DAB5157-D3A0-C878-73C9-20380851BA77}"/>
              </a:ext>
            </a:extLst>
          </p:cNvPr>
          <p:cNvGrpSpPr/>
          <p:nvPr/>
        </p:nvGrpSpPr>
        <p:grpSpPr>
          <a:xfrm>
            <a:off x="1293983" y="4878556"/>
            <a:ext cx="10361327" cy="1603067"/>
            <a:chOff x="1295976" y="4319756"/>
            <a:chExt cx="10361327" cy="2124746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99D6F0F-EC93-924E-69C3-6062A9A2623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7303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756CC32-B506-8D03-739D-0A69E44E901B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1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98714FF-03B9-2E38-C1DF-7638EC46C78B}"/>
                </a:ext>
              </a:extLst>
            </p:cNvPr>
            <p:cNvCxnSpPr>
              <a:cxnSpLocks/>
            </p:cNvCxnSpPr>
            <p:nvPr/>
          </p:nvCxnSpPr>
          <p:spPr>
            <a:xfrm>
              <a:off x="8204491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78BA576-E0B2-54AB-5E65-9E46179001F2}"/>
                </a:ext>
              </a:extLst>
            </p:cNvPr>
            <p:cNvGrpSpPr/>
            <p:nvPr/>
          </p:nvGrpSpPr>
          <p:grpSpPr>
            <a:xfrm>
              <a:off x="1644151" y="4319756"/>
              <a:ext cx="2762250" cy="2124746"/>
              <a:chOff x="1200793" y="1061414"/>
              <a:chExt cx="576000" cy="2091600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85481EE-A95C-56DB-DF75-3DE9F4F02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059F54E-9929-4E1B-3B05-CFDD9D4F0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8CADB2A2-3A4E-09FD-C8E1-79ADA6FCF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F6D52EF3-7E64-95E9-630E-F1BCECEE9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766D97CC-4C4A-A6A9-F165-E189CC1AA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9FB0D04-FDE0-6824-DD65-1CDB1C572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918737C6-778E-1A46-154F-294A3183D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B02F234E-BE57-BFF4-74CC-1B24A857F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B4FFC985-5535-203B-AD83-27E35D59C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C930CE8-4F81-0C14-2CCD-C0B2910CACFF}"/>
                </a:ext>
              </a:extLst>
            </p:cNvPr>
            <p:cNvGrpSpPr/>
            <p:nvPr/>
          </p:nvGrpSpPr>
          <p:grpSpPr>
            <a:xfrm>
              <a:off x="5096964" y="4319756"/>
              <a:ext cx="2762250" cy="2124746"/>
              <a:chOff x="1914025" y="1061414"/>
              <a:chExt cx="576000" cy="2091600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5F3011C-EE58-ED1D-6D1B-BE1EC9A67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10ABA79E-1EF0-69E8-DCBF-2C678E63E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1903D-74D8-97E4-367D-59724BFE5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06F29D70-74AC-9A51-8B5D-934A7CB8C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0B78B722-308B-8D90-1D59-98213E751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82479BC4-ECD4-D36B-CF59-1A5933445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CA8E9CFB-5914-6DC2-7E51-B5707AF38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EEC8F729-10F7-CA66-72BF-2244478FC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0D5B208-CB9B-FFF7-96D3-B7DE1AC9F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D815828-BB8D-0FA6-2314-F9640F098954}"/>
                </a:ext>
              </a:extLst>
            </p:cNvPr>
            <p:cNvGrpSpPr/>
            <p:nvPr/>
          </p:nvGrpSpPr>
          <p:grpSpPr>
            <a:xfrm>
              <a:off x="8549773" y="4319756"/>
              <a:ext cx="2762250" cy="2124746"/>
              <a:chOff x="1914025" y="1061414"/>
              <a:chExt cx="576000" cy="20916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E201D06B-9CFB-3623-BE30-074C4252B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02212674-5C83-3607-28A8-A083B6EC9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9C8631F9-DE7E-CFED-5E4E-820CCE531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D70BEC6-9BBC-5724-73A2-AA0DF3539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DCD9D80E-E2F9-9F78-7A79-1FA7F25E0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3F14A63E-E1AB-4314-8815-5102AA419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C21E7A41-D1AD-176D-11A4-D8CFAEBFD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FD9C2B01-F65F-6730-6AD0-6F429D739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4DA093BC-B086-0D74-E1CE-091BB54B6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9AF20A0B-20AB-1B2A-5902-B1058A930174}"/>
                </a:ext>
              </a:extLst>
            </p:cNvPr>
            <p:cNvCxnSpPr>
              <a:cxnSpLocks/>
            </p:cNvCxnSpPr>
            <p:nvPr/>
          </p:nvCxnSpPr>
          <p:spPr>
            <a:xfrm>
              <a:off x="1295976" y="4319756"/>
              <a:ext cx="0" cy="21247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60">
            <a:extLst>
              <a:ext uri="{FF2B5EF4-FFF2-40B4-BE49-F238E27FC236}">
                <a16:creationId xmlns:a16="http://schemas.microsoft.com/office/drawing/2014/main" id="{92260B1C-6D24-3184-FDEF-226D203AFD8B}"/>
              </a:ext>
            </a:extLst>
          </p:cNvPr>
          <p:cNvSpPr/>
          <p:nvPr/>
        </p:nvSpPr>
        <p:spPr>
          <a:xfrm>
            <a:off x="1292687" y="4878554"/>
            <a:ext cx="10362623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2785D1-E7DE-936C-DE5A-1026A2C9CCCF}"/>
              </a:ext>
            </a:extLst>
          </p:cNvPr>
          <p:cNvGrpSpPr/>
          <p:nvPr/>
        </p:nvGrpSpPr>
        <p:grpSpPr>
          <a:xfrm>
            <a:off x="835114" y="4694697"/>
            <a:ext cx="10893998" cy="168455"/>
            <a:chOff x="581303" y="1121006"/>
            <a:chExt cx="10893998" cy="16845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65A363-9C26-50B5-E962-EAA7FAFE27FB}"/>
                </a:ext>
              </a:extLst>
            </p:cNvPr>
            <p:cNvSpPr txBox="1"/>
            <p:nvPr/>
          </p:nvSpPr>
          <p:spPr>
            <a:xfrm>
              <a:off x="581303" y="1132699"/>
              <a:ext cx="342526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frame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B7A765-58E3-A390-F67F-E1DABAABAD80}"/>
                </a:ext>
              </a:extLst>
            </p:cNvPr>
            <p:cNvSpPr txBox="1"/>
            <p:nvPr/>
          </p:nvSpPr>
          <p:spPr>
            <a:xfrm>
              <a:off x="4446951" y="1162615"/>
              <a:ext cx="10579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B193EC0-E444-B808-5A2B-3D579850D78F}"/>
                </a:ext>
              </a:extLst>
            </p:cNvPr>
            <p:cNvSpPr txBox="1"/>
            <p:nvPr/>
          </p:nvSpPr>
          <p:spPr>
            <a:xfrm>
              <a:off x="11332633" y="1121006"/>
              <a:ext cx="142668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695D82-30BE-C546-5249-C2F5034F3F10}"/>
                </a:ext>
              </a:extLst>
            </p:cNvPr>
            <p:cNvSpPr txBox="1"/>
            <p:nvPr/>
          </p:nvSpPr>
          <p:spPr>
            <a:xfrm>
              <a:off x="7891582" y="1162615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7991B6-47E7-BC9F-9D63-81CCED2CE418}"/>
                </a:ext>
              </a:extLst>
            </p:cNvPr>
            <p:cNvSpPr txBox="1"/>
            <p:nvPr/>
          </p:nvSpPr>
          <p:spPr>
            <a:xfrm>
              <a:off x="1003297" y="1132698"/>
              <a:ext cx="70532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8CC0D0-758E-F4BF-3F12-1DE695DB9C60}"/>
                </a:ext>
              </a:extLst>
            </p:cNvPr>
            <p:cNvSpPr txBox="1"/>
            <p:nvPr/>
          </p:nvSpPr>
          <p:spPr>
            <a:xfrm>
              <a:off x="3086675" y="1181739"/>
              <a:ext cx="54502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65000"/>
                    </a:schemeClr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04DB585-1FB2-EEB9-0A42-5499CB1B4F66}"/>
              </a:ext>
            </a:extLst>
          </p:cNvPr>
          <p:cNvGrpSpPr/>
          <p:nvPr/>
        </p:nvGrpSpPr>
        <p:grpSpPr>
          <a:xfrm>
            <a:off x="465054" y="5751880"/>
            <a:ext cx="807731" cy="485171"/>
            <a:chOff x="211243" y="2178189"/>
            <a:chExt cx="807731" cy="485171"/>
          </a:xfrm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46F7C61C-9E64-256A-747C-9E704A76E24A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ACB728C-3565-948E-9819-9B001D31F8E3}"/>
                </a:ext>
              </a:extLst>
            </p:cNvPr>
            <p:cNvSpPr txBox="1"/>
            <p:nvPr/>
          </p:nvSpPr>
          <p:spPr>
            <a:xfrm>
              <a:off x="211243" y="2351527"/>
              <a:ext cx="370862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  <a:endParaRPr lang="en-US" altLang="ko-KR" sz="900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4A5B41-752B-A9A3-A5FE-D9B11ED03A44}"/>
              </a:ext>
            </a:extLst>
          </p:cNvPr>
          <p:cNvGrpSpPr/>
          <p:nvPr/>
        </p:nvGrpSpPr>
        <p:grpSpPr>
          <a:xfrm>
            <a:off x="465425" y="5255351"/>
            <a:ext cx="807360" cy="485171"/>
            <a:chOff x="211614" y="1681660"/>
            <a:chExt cx="807360" cy="485171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44B21F3-510B-363E-FABB-A669774FF4CB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E64627-8B4F-F6FB-250C-60397B4D3A49}"/>
                </a:ext>
              </a:extLst>
            </p:cNvPr>
            <p:cNvSpPr txBox="1"/>
            <p:nvPr/>
          </p:nvSpPr>
          <p:spPr>
            <a:xfrm>
              <a:off x="211614" y="1721591"/>
              <a:ext cx="271475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9FBAF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endParaRPr lang="en-US" altLang="ko-KR" sz="900" dirty="0">
                <a:solidFill>
                  <a:srgbClr val="F9FB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498337-8E1B-DC4E-6540-C72E171C3FEF}"/>
                </a:ext>
              </a:extLst>
            </p:cNvPr>
            <p:cNvSpPr txBox="1"/>
            <p:nvPr/>
          </p:nvSpPr>
          <p:spPr>
            <a:xfrm>
              <a:off x="211614" y="1981411"/>
              <a:ext cx="646578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40" name="직사각형 310">
            <a:extLst>
              <a:ext uri="{FF2B5EF4-FFF2-40B4-BE49-F238E27FC236}">
                <a16:creationId xmlns:a16="http://schemas.microsoft.com/office/drawing/2014/main" id="{A89EFD75-D97C-362D-2650-2F706F357BF4}"/>
              </a:ext>
            </a:extLst>
          </p:cNvPr>
          <p:cNvSpPr/>
          <p:nvPr/>
        </p:nvSpPr>
        <p:spPr>
          <a:xfrm>
            <a:off x="1295979" y="4914554"/>
            <a:ext cx="2075873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준비</a:t>
            </a:r>
          </a:p>
        </p:txBody>
      </p:sp>
      <p:sp>
        <p:nvSpPr>
          <p:cNvPr id="41" name="직사각형 310">
            <a:extLst>
              <a:ext uri="{FF2B5EF4-FFF2-40B4-BE49-F238E27FC236}">
                <a16:creationId xmlns:a16="http://schemas.microsoft.com/office/drawing/2014/main" id="{D41B58F1-9182-8515-6309-081CD1C5D7AE}"/>
              </a:ext>
            </a:extLst>
          </p:cNvPr>
          <p:cNvSpPr/>
          <p:nvPr/>
        </p:nvSpPr>
        <p:spPr>
          <a:xfrm>
            <a:off x="9583623" y="5532504"/>
            <a:ext cx="2068395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행동 진행 시 딜레이 캔슬</a:t>
            </a:r>
          </a:p>
        </p:txBody>
      </p:sp>
      <p:sp>
        <p:nvSpPr>
          <p:cNvPr id="52" name="직사각형 310">
            <a:extLst>
              <a:ext uri="{FF2B5EF4-FFF2-40B4-BE49-F238E27FC236}">
                <a16:creationId xmlns:a16="http://schemas.microsoft.com/office/drawing/2014/main" id="{D736FA5D-7A2D-FA77-17AA-FC8FCAA4334E}"/>
              </a:ext>
            </a:extLst>
          </p:cNvPr>
          <p:cNvSpPr/>
          <p:nvPr/>
        </p:nvSpPr>
        <p:spPr>
          <a:xfrm>
            <a:off x="3371852" y="4914554"/>
            <a:ext cx="4830646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</a:p>
        </p:txBody>
      </p:sp>
      <p:sp>
        <p:nvSpPr>
          <p:cNvPr id="53" name="직사각형 310">
            <a:extLst>
              <a:ext uri="{FF2B5EF4-FFF2-40B4-BE49-F238E27FC236}">
                <a16:creationId xmlns:a16="http://schemas.microsoft.com/office/drawing/2014/main" id="{7B6DF590-23AC-CAD1-BAE7-54559CDC25BA}"/>
              </a:ext>
            </a:extLst>
          </p:cNvPr>
          <p:cNvSpPr/>
          <p:nvPr/>
        </p:nvSpPr>
        <p:spPr>
          <a:xfrm>
            <a:off x="8202496" y="4914554"/>
            <a:ext cx="3456103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마무리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7EE1F8-7889-BE75-F10E-AFA6B0246471}"/>
              </a:ext>
            </a:extLst>
          </p:cNvPr>
          <p:cNvSpPr/>
          <p:nvPr/>
        </p:nvSpPr>
        <p:spPr>
          <a:xfrm>
            <a:off x="1295978" y="4878556"/>
            <a:ext cx="10362622" cy="161986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7E4A2FF-EE0B-A9AD-0654-E4C368D9ADB3}"/>
              </a:ext>
            </a:extLst>
          </p:cNvPr>
          <p:cNvSpPr/>
          <p:nvPr/>
        </p:nvSpPr>
        <p:spPr>
          <a:xfrm>
            <a:off x="4279306" y="1055682"/>
            <a:ext cx="3636000" cy="338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9D816D6-26A2-1BDC-F5C8-881F4C522B58}"/>
              </a:ext>
            </a:extLst>
          </p:cNvPr>
          <p:cNvSpPr/>
          <p:nvPr/>
        </p:nvSpPr>
        <p:spPr>
          <a:xfrm>
            <a:off x="8113088" y="1055682"/>
            <a:ext cx="3636000" cy="338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AA3A57E-A531-431F-2E8D-2BB8FF71B77A}"/>
              </a:ext>
            </a:extLst>
          </p:cNvPr>
          <p:cNvSpPr txBox="1"/>
          <p:nvPr/>
        </p:nvSpPr>
        <p:spPr>
          <a:xfrm>
            <a:off x="1011097" y="879083"/>
            <a:ext cx="553604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(6 frame)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FEEC16E-943B-79CC-4BC8-EE2D22F21090}"/>
              </a:ext>
            </a:extLst>
          </p:cNvPr>
          <p:cNvSpPr txBox="1"/>
          <p:nvPr/>
        </p:nvSpPr>
        <p:spPr>
          <a:xfrm>
            <a:off x="4817745" y="879083"/>
            <a:ext cx="606504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40000"/>
              </a:lnSpc>
              <a:spcAft>
                <a:spcPts val="30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ko-KR" dirty="0"/>
              <a:t>(14 frame)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61C78B3-71A2-E520-A116-535825D00C0F}"/>
              </a:ext>
            </a:extLst>
          </p:cNvPr>
          <p:cNvSpPr txBox="1"/>
          <p:nvPr/>
        </p:nvSpPr>
        <p:spPr>
          <a:xfrm>
            <a:off x="8763441" y="879083"/>
            <a:ext cx="603298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40000"/>
              </a:lnSpc>
              <a:spcAft>
                <a:spcPts val="30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ko-KR" dirty="0"/>
              <a:t>(10 frame)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350EA1A-9180-E9EB-BE18-34E24E39136E}"/>
              </a:ext>
            </a:extLst>
          </p:cNvPr>
          <p:cNvSpPr/>
          <p:nvPr/>
        </p:nvSpPr>
        <p:spPr>
          <a:xfrm>
            <a:off x="450188" y="1055682"/>
            <a:ext cx="3636000" cy="338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9CB8CF4-0CBF-4959-BA0E-D0C96DD559D5}"/>
              </a:ext>
            </a:extLst>
          </p:cNvPr>
          <p:cNvSpPr txBox="1"/>
          <p:nvPr/>
        </p:nvSpPr>
        <p:spPr>
          <a:xfrm>
            <a:off x="773388" y="1186296"/>
            <a:ext cx="298960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오른팔을 몸 안쪽에서 바깥으로 뻗으면서 </a:t>
            </a:r>
            <a:r>
              <a:rPr lang="ko-KR" altLang="en-US" dirty="0" err="1"/>
              <a:t>웜홀을</a:t>
            </a:r>
            <a:r>
              <a:rPr lang="ko-KR" altLang="en-US" dirty="0"/>
              <a:t> 형성합니다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6A6A1-AF90-37D6-F168-BC0BD7BCE89A}"/>
              </a:ext>
            </a:extLst>
          </p:cNvPr>
          <p:cNvSpPr txBox="1"/>
          <p:nvPr/>
        </p:nvSpPr>
        <p:spPr>
          <a:xfrm>
            <a:off x="8689562" y="1177003"/>
            <a:ext cx="24830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웜홀에서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걸어나오면서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몸이 원래대로 구성됩니다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전투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IDLE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전환합니다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FC5A2-89AA-8B93-3263-D032E756B88E}"/>
              </a:ext>
            </a:extLst>
          </p:cNvPr>
          <p:cNvSpPr txBox="1"/>
          <p:nvPr/>
        </p:nvSpPr>
        <p:spPr>
          <a:xfrm>
            <a:off x="4585674" y="1177003"/>
            <a:ext cx="30232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dirty="0"/>
              <a:t>캐릭터가 </a:t>
            </a:r>
            <a:r>
              <a:rPr lang="ko-KR" altLang="en-US" dirty="0" err="1"/>
              <a:t>웜홀로</a:t>
            </a:r>
            <a:r>
              <a:rPr lang="ko-KR" altLang="en-US" dirty="0"/>
              <a:t> 걸어 들어갑니다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캐릭터의 몸이 빛으로 변하면서 </a:t>
            </a:r>
            <a:r>
              <a:rPr lang="ko-KR" altLang="en-US" dirty="0" err="1"/>
              <a:t>웜홀로</a:t>
            </a:r>
            <a:r>
              <a:rPr lang="ko-KR" altLang="en-US" dirty="0"/>
              <a:t> </a:t>
            </a:r>
            <a:r>
              <a:rPr lang="ko-KR" altLang="en-US" dirty="0" err="1"/>
              <a:t>빨려들어갑니다</a:t>
            </a:r>
            <a:r>
              <a:rPr lang="en-US" altLang="ko-KR" dirty="0"/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4600B2-C402-5762-FF92-13FFBF64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13601"/>
          <a:stretch>
            <a:fillRect/>
          </a:stretch>
        </p:blipFill>
        <p:spPr bwMode="auto">
          <a:xfrm>
            <a:off x="8689562" y="1679671"/>
            <a:ext cx="2483052" cy="266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C0A766-D1EE-9372-BD52-54A46ED49F66}"/>
              </a:ext>
            </a:extLst>
          </p:cNvPr>
          <p:cNvCxnSpPr/>
          <p:nvPr/>
        </p:nvCxnSpPr>
        <p:spPr>
          <a:xfrm>
            <a:off x="1272785" y="5362575"/>
            <a:ext cx="10379233" cy="0"/>
          </a:xfrm>
          <a:prstGeom prst="line">
            <a:avLst/>
          </a:prstGeom>
          <a:ln w="9525">
            <a:solidFill>
              <a:srgbClr val="D8C5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0">
            <a:extLst>
              <a:ext uri="{FF2B5EF4-FFF2-40B4-BE49-F238E27FC236}">
                <a16:creationId xmlns:a16="http://schemas.microsoft.com/office/drawing/2014/main" id="{2964F623-B9A0-05E4-02EA-8922A0592E96}"/>
              </a:ext>
            </a:extLst>
          </p:cNvPr>
          <p:cNvSpPr/>
          <p:nvPr/>
        </p:nvSpPr>
        <p:spPr>
          <a:xfrm>
            <a:off x="1295978" y="5256531"/>
            <a:ext cx="2069298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1]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팔을 몸 안쪽에서 바깥으로 뻗기</a:t>
            </a:r>
            <a:endParaRPr lang="ko-KR" altLang="en-US" sz="9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직사각형 310">
            <a:extLst>
              <a:ext uri="{FF2B5EF4-FFF2-40B4-BE49-F238E27FC236}">
                <a16:creationId xmlns:a16="http://schemas.microsoft.com/office/drawing/2014/main" id="{791DE0C9-22E5-E82B-164E-ABDEC715B418}"/>
              </a:ext>
            </a:extLst>
          </p:cNvPr>
          <p:cNvSpPr/>
          <p:nvPr/>
        </p:nvSpPr>
        <p:spPr>
          <a:xfrm>
            <a:off x="9583624" y="5292531"/>
            <a:ext cx="2068398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</a:t>
            </a:r>
            <a:r>
              <a:rPr lang="en-US" altLang="ko-KR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IDLE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전환</a:t>
            </a:r>
          </a:p>
        </p:txBody>
      </p:sp>
      <p:sp>
        <p:nvSpPr>
          <p:cNvPr id="12" name="직사각형 310">
            <a:extLst>
              <a:ext uri="{FF2B5EF4-FFF2-40B4-BE49-F238E27FC236}">
                <a16:creationId xmlns:a16="http://schemas.microsoft.com/office/drawing/2014/main" id="{103A1520-F8BD-392F-2913-661CB2EC7F3D}"/>
              </a:ext>
            </a:extLst>
          </p:cNvPr>
          <p:cNvSpPr/>
          <p:nvPr/>
        </p:nvSpPr>
        <p:spPr>
          <a:xfrm>
            <a:off x="8199206" y="5256531"/>
            <a:ext cx="1381126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3]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웜홀에서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걸어 나오기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620811D-5D50-35C6-27C4-BB9A16812361}"/>
              </a:ext>
            </a:extLst>
          </p:cNvPr>
          <p:cNvCxnSpPr/>
          <p:nvPr/>
        </p:nvCxnSpPr>
        <p:spPr>
          <a:xfrm>
            <a:off x="1272785" y="5857875"/>
            <a:ext cx="10379233" cy="0"/>
          </a:xfrm>
          <a:prstGeom prst="line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EC1266-D2F5-7815-8C05-971E8EA80A0B}"/>
              </a:ext>
            </a:extLst>
          </p:cNvPr>
          <p:cNvCxnSpPr/>
          <p:nvPr/>
        </p:nvCxnSpPr>
        <p:spPr>
          <a:xfrm>
            <a:off x="1272785" y="6368415"/>
            <a:ext cx="10379233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직사각형 310">
            <a:extLst>
              <a:ext uri="{FF2B5EF4-FFF2-40B4-BE49-F238E27FC236}">
                <a16:creationId xmlns:a16="http://schemas.microsoft.com/office/drawing/2014/main" id="{A955164B-989C-5B88-0250-CE05A7C2406A}"/>
              </a:ext>
            </a:extLst>
          </p:cNvPr>
          <p:cNvSpPr/>
          <p:nvPr/>
        </p:nvSpPr>
        <p:spPr>
          <a:xfrm>
            <a:off x="1295975" y="6263262"/>
            <a:ext cx="8284357" cy="218361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무적</a:t>
            </a:r>
          </a:p>
        </p:txBody>
      </p:sp>
      <p:sp>
        <p:nvSpPr>
          <p:cNvPr id="68" name="직사각형 310">
            <a:extLst>
              <a:ext uri="{FF2B5EF4-FFF2-40B4-BE49-F238E27FC236}">
                <a16:creationId xmlns:a16="http://schemas.microsoft.com/office/drawing/2014/main" id="{3EB9B290-3401-692D-4A23-19CC0BC67517}"/>
              </a:ext>
            </a:extLst>
          </p:cNvPr>
          <p:cNvSpPr/>
          <p:nvPr/>
        </p:nvSpPr>
        <p:spPr>
          <a:xfrm>
            <a:off x="4752977" y="5759307"/>
            <a:ext cx="2415573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캐릭터가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광자화되어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빨려 들어가는 이펙트</a:t>
            </a:r>
          </a:p>
        </p:txBody>
      </p:sp>
      <p:sp>
        <p:nvSpPr>
          <p:cNvPr id="13" name="직사각형 310">
            <a:extLst>
              <a:ext uri="{FF2B5EF4-FFF2-40B4-BE49-F238E27FC236}">
                <a16:creationId xmlns:a16="http://schemas.microsoft.com/office/drawing/2014/main" id="{858E50A8-B27B-1561-70E9-130857915B75}"/>
              </a:ext>
            </a:extLst>
          </p:cNvPr>
          <p:cNvSpPr/>
          <p:nvPr/>
        </p:nvSpPr>
        <p:spPr>
          <a:xfrm>
            <a:off x="2335465" y="5759307"/>
            <a:ext cx="1036388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1]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형성</a:t>
            </a:r>
          </a:p>
        </p:txBody>
      </p:sp>
      <p:sp>
        <p:nvSpPr>
          <p:cNvPr id="15" name="직사각형 310">
            <a:extLst>
              <a:ext uri="{FF2B5EF4-FFF2-40B4-BE49-F238E27FC236}">
                <a16:creationId xmlns:a16="http://schemas.microsoft.com/office/drawing/2014/main" id="{BD300857-E64B-A3D6-D55F-82712C93C477}"/>
              </a:ext>
            </a:extLst>
          </p:cNvPr>
          <p:cNvSpPr/>
          <p:nvPr/>
        </p:nvSpPr>
        <p:spPr>
          <a:xfrm>
            <a:off x="7168550" y="5759307"/>
            <a:ext cx="241753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이동 위치에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형성 후 소멸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7CA071-40CC-BCA2-B2D4-187F6027D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4084" r="10253" b="8078"/>
          <a:stretch>
            <a:fillRect/>
          </a:stretch>
        </p:blipFill>
        <p:spPr bwMode="auto">
          <a:xfrm flipH="1">
            <a:off x="2000338" y="2543788"/>
            <a:ext cx="2027179" cy="18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10">
            <a:extLst>
              <a:ext uri="{FF2B5EF4-FFF2-40B4-BE49-F238E27FC236}">
                <a16:creationId xmlns:a16="http://schemas.microsoft.com/office/drawing/2014/main" id="{F366A199-CB2E-0926-746F-DDD946DFFBEF}"/>
              </a:ext>
            </a:extLst>
          </p:cNvPr>
          <p:cNvSpPr/>
          <p:nvPr/>
        </p:nvSpPr>
        <p:spPr>
          <a:xfrm>
            <a:off x="3363212" y="5256531"/>
            <a:ext cx="2069298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2]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웜홀로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걸어 들어가기</a:t>
            </a:r>
            <a:endParaRPr lang="ko-KR" altLang="en-US" sz="9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28905A9-F373-4187-6F03-42C3DA289C2C}"/>
              </a:ext>
            </a:extLst>
          </p:cNvPr>
          <p:cNvGrpSpPr/>
          <p:nvPr/>
        </p:nvGrpSpPr>
        <p:grpSpPr>
          <a:xfrm>
            <a:off x="565636" y="1418558"/>
            <a:ext cx="3225818" cy="1497691"/>
            <a:chOff x="565636" y="1418558"/>
            <a:chExt cx="3225818" cy="14976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93E6FA-F10B-1334-39D4-547B84354CDE}"/>
                </a:ext>
              </a:extLst>
            </p:cNvPr>
            <p:cNvSpPr txBox="1"/>
            <p:nvPr/>
          </p:nvSpPr>
          <p:spPr>
            <a:xfrm>
              <a:off x="2311882" y="1542502"/>
              <a:ext cx="14795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[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모션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1]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오른팔을 바깥쪽으로 뻗기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7C10DC0-5B76-3FA2-C2C4-7B412DBEA27E}"/>
                </a:ext>
              </a:extLst>
            </p:cNvPr>
            <p:cNvGrpSpPr/>
            <p:nvPr/>
          </p:nvGrpSpPr>
          <p:grpSpPr>
            <a:xfrm>
              <a:off x="565636" y="1418558"/>
              <a:ext cx="1663214" cy="1497691"/>
              <a:chOff x="565636" y="1418558"/>
              <a:chExt cx="1663214" cy="1497691"/>
            </a:xfrm>
          </p:grpSpPr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B0134ED1-126E-3539-B8B1-3F541C9C5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90" t="12347" b="13195"/>
              <a:stretch>
                <a:fillRect/>
              </a:stretch>
            </p:blipFill>
            <p:spPr bwMode="auto">
              <a:xfrm>
                <a:off x="565636" y="1418558"/>
                <a:ext cx="1663214" cy="1497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7E1A1F3C-26D8-52DA-D459-16167D62574F}"/>
                  </a:ext>
                </a:extLst>
              </p:cNvPr>
              <p:cNvSpPr/>
              <p:nvPr/>
            </p:nvSpPr>
            <p:spPr>
              <a:xfrm>
                <a:off x="578801" y="1665613"/>
                <a:ext cx="653397" cy="1021080"/>
              </a:xfrm>
              <a:prstGeom prst="arc">
                <a:avLst>
                  <a:gd name="adj1" fmla="val 21281127"/>
                  <a:gd name="adj2" fmla="val 8955554"/>
                </a:avLst>
              </a:prstGeom>
              <a:ln w="31750">
                <a:solidFill>
                  <a:srgbClr val="FF0000"/>
                </a:solidFill>
                <a:tailEnd type="arrow"/>
              </a:ln>
              <a:scene3d>
                <a:camera prst="orthographicFront">
                  <a:rot lat="36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AFADB02-B552-3D46-39F1-2050F688C36F}"/>
              </a:ext>
            </a:extLst>
          </p:cNvPr>
          <p:cNvSpPr txBox="1"/>
          <p:nvPr/>
        </p:nvSpPr>
        <p:spPr>
          <a:xfrm>
            <a:off x="997552" y="4038478"/>
            <a:ext cx="9249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이펙트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1]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웜홀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예시 ▶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310">
            <a:extLst>
              <a:ext uri="{FF2B5EF4-FFF2-40B4-BE49-F238E27FC236}">
                <a16:creationId xmlns:a16="http://schemas.microsoft.com/office/drawing/2014/main" id="{DA9BB584-BC8B-A274-D0D6-53E33FB38F75}"/>
              </a:ext>
            </a:extLst>
          </p:cNvPr>
          <p:cNvSpPr/>
          <p:nvPr/>
        </p:nvSpPr>
        <p:spPr>
          <a:xfrm>
            <a:off x="8205787" y="6000546"/>
            <a:ext cx="1374543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3]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신체 복구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9015E10F-BD56-7411-4CF4-F83F352D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49" y="3334284"/>
            <a:ext cx="1544619" cy="105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464C7E-21F9-9514-0D8B-73D1CF255113}"/>
              </a:ext>
            </a:extLst>
          </p:cNvPr>
          <p:cNvSpPr txBox="1"/>
          <p:nvPr/>
        </p:nvSpPr>
        <p:spPr>
          <a:xfrm>
            <a:off x="5211283" y="4229117"/>
            <a:ext cx="102912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이펙트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2]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광자화 예시 ▶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64" name="Picture 16" descr="스토리 핀 이미지">
            <a:extLst>
              <a:ext uri="{FF2B5EF4-FFF2-40B4-BE49-F238E27FC236}">
                <a16:creationId xmlns:a16="http://schemas.microsoft.com/office/drawing/2014/main" id="{D2245708-E5F0-FFEA-8B62-8AE5C729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6" t="16265" r="18340" b="10813"/>
          <a:stretch>
            <a:fillRect/>
          </a:stretch>
        </p:blipFill>
        <p:spPr bwMode="auto">
          <a:xfrm>
            <a:off x="4463710" y="1542503"/>
            <a:ext cx="1718015" cy="177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4EF3544-53A1-9D41-8A24-1F6694D8E51F}"/>
              </a:ext>
            </a:extLst>
          </p:cNvPr>
          <p:cNvSpPr txBox="1"/>
          <p:nvPr/>
        </p:nvSpPr>
        <p:spPr>
          <a:xfrm>
            <a:off x="6222844" y="1630466"/>
            <a:ext cx="160941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모션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2]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웜홀로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걸어 들어가는 캐릭터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3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A8A79-BCAD-7C75-1F81-BC5556B8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6BBF56F8-C279-1BA9-AB6B-649D93D1A260}"/>
              </a:ext>
            </a:extLst>
          </p:cNvPr>
          <p:cNvSpPr/>
          <p:nvPr/>
        </p:nvSpPr>
        <p:spPr>
          <a:xfrm>
            <a:off x="6448426" y="1666742"/>
            <a:ext cx="5300662" cy="2892268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4F76B832-877B-3511-6833-045694C081A7}"/>
              </a:ext>
            </a:extLst>
          </p:cNvPr>
          <p:cNvSpPr/>
          <p:nvPr/>
        </p:nvSpPr>
        <p:spPr>
          <a:xfrm>
            <a:off x="442913" y="1666742"/>
            <a:ext cx="5300662" cy="4818814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1EA1F6-8478-4CBB-15FA-34A7FCAA6D14}"/>
              </a:ext>
            </a:extLst>
          </p:cNvPr>
          <p:cNvSpPr txBox="1"/>
          <p:nvPr/>
        </p:nvSpPr>
        <p:spPr>
          <a:xfrm>
            <a:off x="1942289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218E0-C4D4-E46B-A21B-5D5B1D919131}"/>
              </a:ext>
            </a:extLst>
          </p:cNvPr>
          <p:cNvSpPr txBox="1"/>
          <p:nvPr/>
        </p:nvSpPr>
        <p:spPr>
          <a:xfrm>
            <a:off x="442913" y="821097"/>
            <a:ext cx="7771358" cy="3847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현자의 스킬은 크게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스킬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관측 스킬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분류됩니다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공격 및 관측 스킬로 인과를 쌓은 후 구현 스킬로 강력한 피해를 줍니다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적절하게 분배하여 최적의 사이클을 설계하는 과정이 필요합니다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933F46-9B8F-BA68-2D05-9E2D9EAB3549}"/>
              </a:ext>
            </a:extLst>
          </p:cNvPr>
          <p:cNvSpPr txBox="1"/>
          <p:nvPr/>
        </p:nvSpPr>
        <p:spPr>
          <a:xfrm>
            <a:off x="6448425" y="1447221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관측 스킬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45AEC-C0AF-AA7C-037A-2E64D24D5D21}"/>
              </a:ext>
            </a:extLst>
          </p:cNvPr>
          <p:cNvSpPr txBox="1"/>
          <p:nvPr/>
        </p:nvSpPr>
        <p:spPr>
          <a:xfrm>
            <a:off x="442913" y="1447221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스킬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22E8EE-6451-BB51-648D-AAFEF01D76F4}"/>
              </a:ext>
            </a:extLst>
          </p:cNvPr>
          <p:cNvSpPr txBox="1"/>
          <p:nvPr/>
        </p:nvSpPr>
        <p:spPr>
          <a:xfrm>
            <a:off x="7232861" y="1478320"/>
            <a:ext cx="34015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인과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획득량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피해량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고리의 시전 보조 불가능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642C20-EF00-30BC-FAA9-B373B463A57C}"/>
              </a:ext>
            </a:extLst>
          </p:cNvPr>
          <p:cNvSpPr txBox="1"/>
          <p:nvPr/>
        </p:nvSpPr>
        <p:spPr>
          <a:xfrm>
            <a:off x="1227349" y="1478320"/>
            <a:ext cx="331501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낮은 인과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획득량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고리의 시전 보조 가능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0885E2-4911-6CFD-C20F-ADC111A92E8B}"/>
              </a:ext>
            </a:extLst>
          </p:cNvPr>
          <p:cNvCxnSpPr>
            <a:cxnSpLocks/>
          </p:cNvCxnSpPr>
          <p:nvPr/>
        </p:nvCxnSpPr>
        <p:spPr>
          <a:xfrm>
            <a:off x="534645" y="3592235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115BF7-1A67-AA09-0AEB-DD9BDE64F179}"/>
              </a:ext>
            </a:extLst>
          </p:cNvPr>
          <p:cNvCxnSpPr/>
          <p:nvPr/>
        </p:nvCxnSpPr>
        <p:spPr>
          <a:xfrm>
            <a:off x="534645" y="4559010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86041A-739D-73B8-3BEF-5A1685314642}"/>
              </a:ext>
            </a:extLst>
          </p:cNvPr>
          <p:cNvCxnSpPr>
            <a:cxnSpLocks/>
          </p:cNvCxnSpPr>
          <p:nvPr/>
        </p:nvCxnSpPr>
        <p:spPr>
          <a:xfrm>
            <a:off x="534645" y="2625460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535CB6F-9351-43B4-936F-0450240782B9}"/>
              </a:ext>
            </a:extLst>
          </p:cNvPr>
          <p:cNvCxnSpPr/>
          <p:nvPr/>
        </p:nvCxnSpPr>
        <p:spPr>
          <a:xfrm>
            <a:off x="534645" y="5525785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3195CF8-69FA-B280-C795-CE3DD4DA26FB}"/>
              </a:ext>
            </a:extLst>
          </p:cNvPr>
          <p:cNvSpPr txBox="1"/>
          <p:nvPr/>
        </p:nvSpPr>
        <p:spPr>
          <a:xfrm>
            <a:off x="1164075" y="1861134"/>
            <a:ext cx="545589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슈팅 스타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5398A2-BE1D-3575-0931-50B9B69C8BCD}"/>
              </a:ext>
            </a:extLst>
          </p:cNvPr>
          <p:cNvSpPr txBox="1"/>
          <p:nvPr/>
        </p:nvSpPr>
        <p:spPr>
          <a:xfrm>
            <a:off x="1164075" y="2117064"/>
            <a:ext cx="1148319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A810AE-7600-5B2B-7ED3-EA5959D6FC0B}"/>
              </a:ext>
            </a:extLst>
          </p:cNvPr>
          <p:cNvSpPr txBox="1"/>
          <p:nvPr/>
        </p:nvSpPr>
        <p:spPr>
          <a:xfrm>
            <a:off x="1164075" y="2284512"/>
            <a:ext cx="736346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F7FBD0C9-F183-71BF-19C2-92BCB97A8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1604" r="5423" b="10338"/>
          <a:stretch>
            <a:fillRect/>
          </a:stretch>
        </p:blipFill>
        <p:spPr bwMode="auto">
          <a:xfrm>
            <a:off x="535130" y="1827600"/>
            <a:ext cx="628945" cy="62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0127733-E032-4E86-6C27-072A89E13F02}"/>
              </a:ext>
            </a:extLst>
          </p:cNvPr>
          <p:cNvSpPr txBox="1"/>
          <p:nvPr/>
        </p:nvSpPr>
        <p:spPr>
          <a:xfrm>
            <a:off x="2748822" y="1900679"/>
            <a:ext cx="19364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혜성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부담없이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사용할 수 있는 구현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시 시전 속도 증가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C5860-4B88-3195-684E-63D1B2B581A4}"/>
              </a:ext>
            </a:extLst>
          </p:cNvPr>
          <p:cNvSpPr txBox="1"/>
          <p:nvPr/>
        </p:nvSpPr>
        <p:spPr>
          <a:xfrm>
            <a:off x="1164075" y="2827909"/>
            <a:ext cx="656196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플레어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마인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A741B-F18F-25B9-CC0B-A751B3DAFD52}"/>
              </a:ext>
            </a:extLst>
          </p:cNvPr>
          <p:cNvSpPr txBox="1"/>
          <p:nvPr/>
        </p:nvSpPr>
        <p:spPr>
          <a:xfrm>
            <a:off x="1164075" y="3083839"/>
            <a:ext cx="1133891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16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F983E-2C6C-58B5-5B26-6891B67166A5}"/>
              </a:ext>
            </a:extLst>
          </p:cNvPr>
          <p:cNvSpPr txBox="1"/>
          <p:nvPr/>
        </p:nvSpPr>
        <p:spPr>
          <a:xfrm>
            <a:off x="1164075" y="3251287"/>
            <a:ext cx="879014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1~3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1485-3C35-6489-6944-6D0D2B1EE3AB}"/>
              </a:ext>
            </a:extLst>
          </p:cNvPr>
          <p:cNvSpPr txBox="1"/>
          <p:nvPr/>
        </p:nvSpPr>
        <p:spPr>
          <a:xfrm>
            <a:off x="2748822" y="2774668"/>
            <a:ext cx="2848537" cy="6694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플레어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범위는 좁지만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적의 경로에 미리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깔아둘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 있는 설치형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소모한 인과에 따라 설치 개수 증가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시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고리가 대신 시전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875958-B239-C395-D4EE-71DF91240B54}"/>
              </a:ext>
            </a:extLst>
          </p:cNvPr>
          <p:cNvSpPr txBox="1"/>
          <p:nvPr/>
        </p:nvSpPr>
        <p:spPr>
          <a:xfrm>
            <a:off x="1164075" y="3794684"/>
            <a:ext cx="656196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노바 포인트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C8FD27-B2CC-B177-8CDF-7E07563F58A0}"/>
              </a:ext>
            </a:extLst>
          </p:cNvPr>
          <p:cNvSpPr txBox="1"/>
          <p:nvPr/>
        </p:nvSpPr>
        <p:spPr>
          <a:xfrm>
            <a:off x="1164075" y="4050614"/>
            <a:ext cx="1148319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24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0DE869-3F49-0A10-EA17-B0D6E5B05756}"/>
              </a:ext>
            </a:extLst>
          </p:cNvPr>
          <p:cNvSpPr txBox="1"/>
          <p:nvPr/>
        </p:nvSpPr>
        <p:spPr>
          <a:xfrm>
            <a:off x="1164075" y="4218062"/>
            <a:ext cx="752376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F6B3EF-8F17-297D-4D09-42D195F37189}"/>
              </a:ext>
            </a:extLst>
          </p:cNvPr>
          <p:cNvSpPr txBox="1"/>
          <p:nvPr/>
        </p:nvSpPr>
        <p:spPr>
          <a:xfrm>
            <a:off x="2748822" y="3829929"/>
            <a:ext cx="20662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초신성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폭발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범위가 가장 넓으며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적을 기절 시키는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시 시전 속도 증가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ABECFD-8D5F-5F7A-D72D-39C4CE96380A}"/>
              </a:ext>
            </a:extLst>
          </p:cNvPr>
          <p:cNvSpPr txBox="1"/>
          <p:nvPr/>
        </p:nvSpPr>
        <p:spPr>
          <a:xfrm>
            <a:off x="1164075" y="4761459"/>
            <a:ext cx="404525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시저지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BC7C6A-4E73-FF99-8A23-8F78409E4299}"/>
              </a:ext>
            </a:extLst>
          </p:cNvPr>
          <p:cNvSpPr txBox="1"/>
          <p:nvPr/>
        </p:nvSpPr>
        <p:spPr>
          <a:xfrm>
            <a:off x="1164075" y="5017389"/>
            <a:ext cx="1148319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28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01EE2E-9CD0-9E72-9117-B212CA6E0BFB}"/>
              </a:ext>
            </a:extLst>
          </p:cNvPr>
          <p:cNvSpPr txBox="1"/>
          <p:nvPr/>
        </p:nvSpPr>
        <p:spPr>
          <a:xfrm>
            <a:off x="1164075" y="5184837"/>
            <a:ext cx="755582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3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36EF0-1B45-F8E1-2613-52BE677653A5}"/>
              </a:ext>
            </a:extLst>
          </p:cNvPr>
          <p:cNvSpPr txBox="1"/>
          <p:nvPr/>
        </p:nvSpPr>
        <p:spPr>
          <a:xfrm>
            <a:off x="2748822" y="4726399"/>
            <a:ext cx="2491067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행성 정렬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시간 캐스팅 후 정면에 강력한 피해를 주는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시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고리가 대신 시전</a:t>
            </a:r>
            <a:b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소모에 대한 이점이 가장 큰 스킬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261DC2-2778-DB00-E007-C85F333C6E26}"/>
              </a:ext>
            </a:extLst>
          </p:cNvPr>
          <p:cNvSpPr txBox="1"/>
          <p:nvPr/>
        </p:nvSpPr>
        <p:spPr>
          <a:xfrm>
            <a:off x="1164075" y="5729288"/>
            <a:ext cx="797260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갤럭시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볼텍스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0077BF-C152-5D31-E61D-9975E4FE7CF8}"/>
              </a:ext>
            </a:extLst>
          </p:cNvPr>
          <p:cNvSpPr txBox="1"/>
          <p:nvPr/>
        </p:nvSpPr>
        <p:spPr>
          <a:xfrm>
            <a:off x="1164075" y="5985218"/>
            <a:ext cx="1151525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30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C3F02E-8E90-5F4E-F2CF-6EC6F0118626}"/>
              </a:ext>
            </a:extLst>
          </p:cNvPr>
          <p:cNvSpPr txBox="1"/>
          <p:nvPr/>
        </p:nvSpPr>
        <p:spPr>
          <a:xfrm>
            <a:off x="1164075" y="6152666"/>
            <a:ext cx="757186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소모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4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734489-4550-0242-D017-9F9E12C8B4F4}"/>
              </a:ext>
            </a:extLst>
          </p:cNvPr>
          <p:cNvSpPr txBox="1"/>
          <p:nvPr/>
        </p:nvSpPr>
        <p:spPr>
          <a:xfrm>
            <a:off x="2748822" y="5763478"/>
            <a:ext cx="25327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은하수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순간 피해량이 가장 높은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모두 소모하기 때문에 신중하게 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써야하는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7" name="그림 106" descr="소용돌이, 우주, 대기권 밖, 천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8824C6-DD61-5147-0915-B0C9D7037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4" b="21934"/>
          <a:stretch/>
        </p:blipFill>
        <p:spPr>
          <a:xfrm rot="16200000">
            <a:off x="534645" y="5694699"/>
            <a:ext cx="630000" cy="630000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F5AD5301-2280-0B76-6E40-8ECBC4687500}"/>
              </a:ext>
            </a:extLst>
          </p:cNvPr>
          <p:cNvCxnSpPr>
            <a:cxnSpLocks/>
          </p:cNvCxnSpPr>
          <p:nvPr/>
        </p:nvCxnSpPr>
        <p:spPr>
          <a:xfrm>
            <a:off x="6534780" y="3592235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352F3C9-1719-A271-2747-891BBD57CCA8}"/>
              </a:ext>
            </a:extLst>
          </p:cNvPr>
          <p:cNvSpPr txBox="1"/>
          <p:nvPr/>
        </p:nvSpPr>
        <p:spPr>
          <a:xfrm>
            <a:off x="7164210" y="2827909"/>
            <a:ext cx="545589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운명의 빛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E581E49-CC19-37BE-1751-ECBB4E3F004C}"/>
              </a:ext>
            </a:extLst>
          </p:cNvPr>
          <p:cNvSpPr txBox="1"/>
          <p:nvPr/>
        </p:nvSpPr>
        <p:spPr>
          <a:xfrm>
            <a:off x="7164210" y="3083839"/>
            <a:ext cx="1133891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16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D8E47B5-1B2B-4C9E-DFC7-A2E88F9959B3}"/>
              </a:ext>
            </a:extLst>
          </p:cNvPr>
          <p:cNvSpPr txBox="1"/>
          <p:nvPr/>
        </p:nvSpPr>
        <p:spPr>
          <a:xfrm>
            <a:off x="7164210" y="3251287"/>
            <a:ext cx="1024887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획득 계수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1.5a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1E1DB4C5-8E6C-347A-B352-3A5F63D2CDCC}"/>
              </a:ext>
            </a:extLst>
          </p:cNvPr>
          <p:cNvSpPr txBox="1"/>
          <p:nvPr/>
        </p:nvSpPr>
        <p:spPr>
          <a:xfrm>
            <a:off x="8748957" y="2863154"/>
            <a:ext cx="284693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백야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영역 생성 후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영역 내에 들어온 적에게 지속 피해를 주는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 즉시 범위 내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플레어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마인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한 번에 폭발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C2CA5815-ED47-82E2-4D9B-E9D29C17B92D}"/>
              </a:ext>
            </a:extLst>
          </p:cNvPr>
          <p:cNvCxnSpPr>
            <a:cxnSpLocks/>
          </p:cNvCxnSpPr>
          <p:nvPr/>
        </p:nvCxnSpPr>
        <p:spPr>
          <a:xfrm>
            <a:off x="6534780" y="2625460"/>
            <a:ext cx="498254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9C8310AB-7E1F-E77C-1D2A-F946165002EF}"/>
              </a:ext>
            </a:extLst>
          </p:cNvPr>
          <p:cNvSpPr txBox="1"/>
          <p:nvPr/>
        </p:nvSpPr>
        <p:spPr>
          <a:xfrm>
            <a:off x="7164210" y="1861134"/>
            <a:ext cx="545589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운명의 닻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4891343A-370A-EF44-DDAD-A62125CF8214}"/>
              </a:ext>
            </a:extLst>
          </p:cNvPr>
          <p:cNvSpPr txBox="1"/>
          <p:nvPr/>
        </p:nvSpPr>
        <p:spPr>
          <a:xfrm>
            <a:off x="7164210" y="2117064"/>
            <a:ext cx="1082595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4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12B230CD-6B5B-9D49-CAA1-EB1118FF86E9}"/>
              </a:ext>
            </a:extLst>
          </p:cNvPr>
          <p:cNvSpPr txBox="1"/>
          <p:nvPr/>
        </p:nvSpPr>
        <p:spPr>
          <a:xfrm>
            <a:off x="7164210" y="2284512"/>
            <a:ext cx="875808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획득 계수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a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FAEEC7F2-DCB3-F440-2C1B-7A92EB6E3A9F}"/>
              </a:ext>
            </a:extLst>
          </p:cNvPr>
          <p:cNvSpPr txBox="1"/>
          <p:nvPr/>
        </p:nvSpPr>
        <p:spPr>
          <a:xfrm>
            <a:off x="8748957" y="1811125"/>
            <a:ext cx="2846933" cy="6694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ON/OFF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대상이 시전 거리 내 존재할 때 사용 가능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적과의 거리가 멀어지면 자동으로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OFF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끈에 연결된 대상에게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슈팅 스타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유도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2ED9F0C8-5A16-17E0-E111-3AF4C40A35CF}"/>
              </a:ext>
            </a:extLst>
          </p:cNvPr>
          <p:cNvSpPr txBox="1"/>
          <p:nvPr/>
        </p:nvSpPr>
        <p:spPr>
          <a:xfrm>
            <a:off x="7164210" y="3794684"/>
            <a:ext cx="656196" cy="153888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운명의 고리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038EC7E-E1F8-EA06-96B6-42C597012F7B}"/>
              </a:ext>
            </a:extLst>
          </p:cNvPr>
          <p:cNvSpPr txBox="1"/>
          <p:nvPr/>
        </p:nvSpPr>
        <p:spPr>
          <a:xfrm>
            <a:off x="7164210" y="4050614"/>
            <a:ext cx="1148319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대기 시간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28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4E40294-546E-98F8-9ED6-4E7A8ECB9FDC}"/>
              </a:ext>
            </a:extLst>
          </p:cNvPr>
          <p:cNvSpPr txBox="1"/>
          <p:nvPr/>
        </p:nvSpPr>
        <p:spPr>
          <a:xfrm>
            <a:off x="7164210" y="4218062"/>
            <a:ext cx="947943" cy="138499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 획득 계수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4a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BBC810D4-5AD8-A643-1E94-D9D5C6E1A07D}"/>
              </a:ext>
            </a:extLst>
          </p:cNvPr>
          <p:cNvSpPr txBox="1"/>
          <p:nvPr/>
        </p:nvSpPr>
        <p:spPr>
          <a:xfrm>
            <a:off x="8748957" y="3829929"/>
            <a:ext cx="27475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자체 버프형 스킬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 부여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(6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지속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 유지 되는 동안 매 초 인과를 획득할 수 있는 스킬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56" name="그림 1055" descr="원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927964-B30E-D79F-DBF3-16ED8ADF7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8072" r="4459" b="16873"/>
          <a:stretch/>
        </p:blipFill>
        <p:spPr>
          <a:xfrm>
            <a:off x="6535265" y="3761150"/>
            <a:ext cx="630000" cy="630000"/>
          </a:xfrm>
          <a:prstGeom prst="rect">
            <a:avLst/>
          </a:prstGeom>
          <a:ln w="3175">
            <a:solidFill>
              <a:srgbClr val="D0D0D0"/>
            </a:solidFill>
          </a:ln>
        </p:spPr>
      </p:pic>
      <p:pic>
        <p:nvPicPr>
          <p:cNvPr id="1070" name="Picture 2">
            <a:extLst>
              <a:ext uri="{FF2B5EF4-FFF2-40B4-BE49-F238E27FC236}">
                <a16:creationId xmlns:a16="http://schemas.microsoft.com/office/drawing/2014/main" id="{3CC9A7E7-FDCA-CE08-AAE5-4071FE798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6" t="77364" r="4871" b="2838"/>
          <a:stretch>
            <a:fillRect/>
          </a:stretch>
        </p:blipFill>
        <p:spPr bwMode="auto">
          <a:xfrm>
            <a:off x="535130" y="376115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그림 1071">
            <a:extLst>
              <a:ext uri="{FF2B5EF4-FFF2-40B4-BE49-F238E27FC236}">
                <a16:creationId xmlns:a16="http://schemas.microsoft.com/office/drawing/2014/main" id="{B14E2343-088B-2878-4273-EE5BA85FA0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" r="3076"/>
          <a:stretch>
            <a:fillRect/>
          </a:stretch>
        </p:blipFill>
        <p:spPr>
          <a:xfrm>
            <a:off x="535130" y="2794375"/>
            <a:ext cx="630000" cy="630000"/>
          </a:xfrm>
          <a:prstGeom prst="rect">
            <a:avLst/>
          </a:prstGeom>
        </p:spPr>
      </p:pic>
      <p:pic>
        <p:nvPicPr>
          <p:cNvPr id="1073" name="Picture 4" descr="스토리 핀 이미지">
            <a:extLst>
              <a:ext uri="{FF2B5EF4-FFF2-40B4-BE49-F238E27FC236}">
                <a16:creationId xmlns:a16="http://schemas.microsoft.com/office/drawing/2014/main" id="{F4BB1C94-E627-60FB-BB70-B17BEE229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1" t="30569" r="20930" b="26954"/>
          <a:stretch>
            <a:fillRect/>
          </a:stretch>
        </p:blipFill>
        <p:spPr bwMode="auto">
          <a:xfrm>
            <a:off x="535130" y="472687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그림 1078" descr="스크린샷, 바이올렛색, 다채로움, 블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E53A88-9460-7E87-080E-243C0406E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10" y="1827600"/>
            <a:ext cx="630000" cy="627237"/>
          </a:xfrm>
          <a:prstGeom prst="rect">
            <a:avLst/>
          </a:prstGeom>
        </p:spPr>
      </p:pic>
      <p:pic>
        <p:nvPicPr>
          <p:cNvPr id="1084" name="그림 1083" descr="원, 전구, 조명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FF6AEC-CDED-A574-C6E6-71A5FF8D05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65" y="2794375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DC16D-5C32-2000-A6F7-075F9B10AD89}"/>
              </a:ext>
            </a:extLst>
          </p:cNvPr>
          <p:cNvSpPr txBox="1"/>
          <p:nvPr/>
        </p:nvSpPr>
        <p:spPr>
          <a:xfrm>
            <a:off x="1942289" y="98563"/>
            <a:ext cx="172276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조합 및 플레이 예시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4147A2-8787-1726-00BF-300BC8EE47B2}"/>
              </a:ext>
            </a:extLst>
          </p:cNvPr>
          <p:cNvGrpSpPr/>
          <p:nvPr/>
        </p:nvGrpSpPr>
        <p:grpSpPr>
          <a:xfrm>
            <a:off x="442912" y="630320"/>
            <a:ext cx="1683154" cy="270459"/>
            <a:chOff x="442912" y="630320"/>
            <a:chExt cx="1683154" cy="2704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4C1935-81C5-2580-B86A-AEEE5986EE45}"/>
                </a:ext>
              </a:extLst>
            </p:cNvPr>
            <p:cNvSpPr txBox="1"/>
            <p:nvPr/>
          </p:nvSpPr>
          <p:spPr>
            <a:xfrm>
              <a:off x="442913" y="630320"/>
              <a:ext cx="1683153" cy="270459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조합 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1&gt; </a:t>
              </a:r>
              <a:r>
                <a:rPr lang="ko-KR" altLang="en-US" sz="105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안정적 전투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조합</a:t>
              </a:r>
              <a:endPara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D0E404A-E060-954F-FAB6-5BC10B7F173A}"/>
                </a:ext>
              </a:extLst>
            </p:cNvPr>
            <p:cNvCxnSpPr>
              <a:cxnSpLocks/>
            </p:cNvCxnSpPr>
            <p:nvPr/>
          </p:nvCxnSpPr>
          <p:spPr>
            <a:xfrm>
              <a:off x="442912" y="900779"/>
              <a:ext cx="1683154" cy="0"/>
            </a:xfrm>
            <a:prstGeom prst="line">
              <a:avLst/>
            </a:prstGeom>
            <a:ln w="1270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4D9C11-17B8-CFDB-22B9-9EB87D97D554}"/>
              </a:ext>
            </a:extLst>
          </p:cNvPr>
          <p:cNvSpPr txBox="1"/>
          <p:nvPr/>
        </p:nvSpPr>
        <p:spPr>
          <a:xfrm>
            <a:off x="442913" y="1017350"/>
            <a:ext cx="8058296" cy="15388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슈팅 스타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닻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연계를 적극적으로 활용하여 운용 난이도를 낮춘 조합입니다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전체적인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DPS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낮지만 초보자도 안정적으로 전투를 진행할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F4B33-FA8D-8E00-55C7-6ECA660756B1}"/>
              </a:ext>
            </a:extLst>
          </p:cNvPr>
          <p:cNvSpPr txBox="1"/>
          <p:nvPr/>
        </p:nvSpPr>
        <p:spPr>
          <a:xfrm>
            <a:off x="442913" y="1287808"/>
            <a:ext cx="784436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조합 예시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2D5E00-8175-8077-56F6-C220FA97A84E}"/>
              </a:ext>
            </a:extLst>
          </p:cNvPr>
          <p:cNvGrpSpPr/>
          <p:nvPr/>
        </p:nvGrpSpPr>
        <p:grpSpPr>
          <a:xfrm>
            <a:off x="442913" y="1573976"/>
            <a:ext cx="720000" cy="720000"/>
            <a:chOff x="442913" y="1573976"/>
            <a:chExt cx="720000" cy="72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560BD1-6171-326A-7BBD-223ABED3160A}"/>
                </a:ext>
              </a:extLst>
            </p:cNvPr>
            <p:cNvSpPr/>
            <p:nvPr/>
          </p:nvSpPr>
          <p:spPr>
            <a:xfrm>
              <a:off x="442913" y="1573976"/>
              <a:ext cx="720000" cy="720000"/>
            </a:xfrm>
            <a:prstGeom prst="rect">
              <a:avLst/>
            </a:prstGeom>
            <a:solidFill>
              <a:srgbClr val="F8F8F8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스토리 핀 이미지">
              <a:extLst>
                <a:ext uri="{FF2B5EF4-FFF2-40B4-BE49-F238E27FC236}">
                  <a16:creationId xmlns:a16="http://schemas.microsoft.com/office/drawing/2014/main" id="{95B56D41-A2D4-2782-33B2-B314A9B1B2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9" t="11604" r="5423" b="10338"/>
            <a:stretch>
              <a:fillRect/>
            </a:stretch>
          </p:blipFill>
          <p:spPr bwMode="auto">
            <a:xfrm>
              <a:off x="488441" y="1620357"/>
              <a:ext cx="628945" cy="62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1C49BB-6433-E289-DC28-80F898B5B654}"/>
                </a:ext>
              </a:extLst>
            </p:cNvPr>
            <p:cNvSpPr txBox="1"/>
            <p:nvPr/>
          </p:nvSpPr>
          <p:spPr>
            <a:xfrm>
              <a:off x="552844" y="2147674"/>
              <a:ext cx="500138" cy="12311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[</a:t>
              </a:r>
              <a:r>
                <a:rPr lang="ko-KR" altLang="en-US" sz="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슈팅 스타</a:t>
              </a:r>
              <a:r>
                <a:rPr lang="en-US" altLang="ko-KR" sz="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B33A30E-6CCE-2079-71A7-4A04CD00ECEB}"/>
              </a:ext>
            </a:extLst>
          </p:cNvPr>
          <p:cNvGrpSpPr/>
          <p:nvPr/>
        </p:nvGrpSpPr>
        <p:grpSpPr>
          <a:xfrm>
            <a:off x="1277825" y="1573976"/>
            <a:ext cx="720000" cy="720000"/>
            <a:chOff x="1277825" y="1573976"/>
            <a:chExt cx="720000" cy="7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D1A933-02BA-7D8E-FBD0-9105AEC62BB4}"/>
                </a:ext>
              </a:extLst>
            </p:cNvPr>
            <p:cNvSpPr/>
            <p:nvPr/>
          </p:nvSpPr>
          <p:spPr>
            <a:xfrm>
              <a:off x="1277825" y="1573976"/>
              <a:ext cx="720000" cy="720000"/>
            </a:xfrm>
            <a:prstGeom prst="rect">
              <a:avLst/>
            </a:prstGeom>
            <a:solidFill>
              <a:srgbClr val="F8F8F8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 descr="스크린샷, 바이올렛색, 다채로움, 블루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CAA7905-9E81-C26A-20D1-64FCDB8E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825" y="1620357"/>
              <a:ext cx="630000" cy="62723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D2D6D4-06A9-83B3-9727-956345716689}"/>
                </a:ext>
              </a:extLst>
            </p:cNvPr>
            <p:cNvSpPr txBox="1"/>
            <p:nvPr/>
          </p:nvSpPr>
          <p:spPr>
            <a:xfrm>
              <a:off x="1387756" y="2147674"/>
              <a:ext cx="500138" cy="12311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[</a:t>
              </a:r>
              <a:r>
                <a:rPr lang="ko-KR" altLang="en-US" sz="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운명의 닻</a:t>
              </a:r>
              <a:r>
                <a:rPr lang="en-US" altLang="ko-KR" sz="8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2CEB31-D501-E791-32E1-35D45A7EDFCA}"/>
              </a:ext>
            </a:extLst>
          </p:cNvPr>
          <p:cNvSpPr txBox="1"/>
          <p:nvPr/>
        </p:nvSpPr>
        <p:spPr>
          <a:xfrm>
            <a:off x="4750118" y="1287808"/>
            <a:ext cx="895044" cy="169598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플레이 예시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764641-79DB-87CF-FA11-FA3BE57BD466}"/>
              </a:ext>
            </a:extLst>
          </p:cNvPr>
          <p:cNvSpPr txBox="1"/>
          <p:nvPr/>
        </p:nvSpPr>
        <p:spPr>
          <a:xfrm>
            <a:off x="1227349" y="1318907"/>
            <a:ext cx="29046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슈팅 스타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닻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베이스로 남은 두 자리 자유롭게 구성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BCC6E-EEC1-AFDC-40E4-5DF9F8B346AE}"/>
              </a:ext>
            </a:extLst>
          </p:cNvPr>
          <p:cNvSpPr txBox="1"/>
          <p:nvPr/>
        </p:nvSpPr>
        <p:spPr>
          <a:xfrm>
            <a:off x="5645162" y="1318907"/>
            <a:ext cx="149880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노바 포인트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], [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고리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98FF0D-F8BD-78C7-6368-0F8AA97213FD}"/>
              </a:ext>
            </a:extLst>
          </p:cNvPr>
          <p:cNvSpPr txBox="1"/>
          <p:nvPr/>
        </p:nvSpPr>
        <p:spPr>
          <a:xfrm>
            <a:off x="4750118" y="1573976"/>
            <a:ext cx="4213828" cy="638188"/>
          </a:xfrm>
          <a:prstGeom prst="rect">
            <a:avLst/>
          </a:prstGeom>
          <a:noFill/>
        </p:spPr>
        <p:txBody>
          <a:bodyPr wrap="none" lIns="144000" tIns="0" rIns="0" bIns="0" rtlCol="0">
            <a:spAutoFit/>
          </a:bodyPr>
          <a:lstStyle/>
          <a:p>
            <a:pPr marL="228600" indent="-228600">
              <a:lnSpc>
                <a:spcPct val="14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고리</a:t>
            </a: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기본 공격으로 인과 축적</a:t>
            </a:r>
            <a:endParaRPr lang="en-US" altLang="ko-KR" sz="900" dirty="0">
              <a:solidFill>
                <a:srgbClr val="21222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40000"/>
              </a:lnSpc>
              <a:spcAft>
                <a:spcPts val="300"/>
              </a:spcAft>
              <a:buFont typeface="+mj-lt"/>
              <a:buAutoNum type="arabicParenR"/>
            </a:pP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인과가 </a:t>
            </a: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칸 이상 축적 되면 적에게 접근하여 </a:t>
            </a: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운명의 닻</a:t>
            </a: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슈팅 스타</a:t>
            </a:r>
            <a:r>
              <a:rPr lang="en-US" altLang="ko-KR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900" dirty="0">
                <a:solidFill>
                  <a:srgbClr val="2122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순서대로 사용</a:t>
            </a:r>
            <a:endParaRPr lang="en-US" altLang="ko-KR" sz="900" dirty="0">
              <a:solidFill>
                <a:srgbClr val="21222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40000"/>
              </a:lnSpc>
              <a:spcAft>
                <a:spcPts val="300"/>
              </a:spcAft>
              <a:buFont typeface="+mj-lt"/>
              <a:buAutoNum type="arabicParenR"/>
            </a:pPr>
            <a:endParaRPr lang="en-US" altLang="ko-KR" sz="900" dirty="0">
              <a:solidFill>
                <a:srgbClr val="212227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4FE9C6-C24F-6108-769E-C7C550FEE498}"/>
              </a:ext>
            </a:extLst>
          </p:cNvPr>
          <p:cNvSpPr txBox="1"/>
          <p:nvPr/>
        </p:nvSpPr>
        <p:spPr>
          <a:xfrm>
            <a:off x="4750118" y="2393350"/>
            <a:ext cx="2398565" cy="283411"/>
          </a:xfrm>
          <a:prstGeom prst="rect">
            <a:avLst/>
          </a:prstGeom>
          <a:noFill/>
        </p:spPr>
        <p:txBody>
          <a:bodyPr wrap="none" lIns="324000" tIns="0" rIns="0" bIns="0" rtlCol="0">
            <a:spAutoFit/>
          </a:bodyPr>
          <a:lstStyle/>
          <a:p>
            <a:pPr indent="18000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중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적과의 거리가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 m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멀어지는 경우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indent="18000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중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이상 공격을 적중하지 못하는 경우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69B2A8-766D-9874-CCC5-526106CFD0A6}"/>
              </a:ext>
            </a:extLst>
          </p:cNvPr>
          <p:cNvSpPr/>
          <p:nvPr/>
        </p:nvSpPr>
        <p:spPr>
          <a:xfrm>
            <a:off x="2112737" y="1573976"/>
            <a:ext cx="720000" cy="720000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BB0AE7-B6BD-EFC9-8C44-6E3821CB5CA3}"/>
              </a:ext>
            </a:extLst>
          </p:cNvPr>
          <p:cNvSpPr/>
          <p:nvPr/>
        </p:nvSpPr>
        <p:spPr>
          <a:xfrm>
            <a:off x="2947648" y="1573976"/>
            <a:ext cx="720000" cy="720000"/>
          </a:xfrm>
          <a:prstGeom prst="rect">
            <a:avLst/>
          </a:prstGeom>
          <a:solidFill>
            <a:srgbClr val="F8F8F8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 descr="원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93D7FA-A18D-2F4A-6FEF-6A3E2B5D9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8072" r="4459" b="16873"/>
          <a:stretch/>
        </p:blipFill>
        <p:spPr>
          <a:xfrm>
            <a:off x="4882640" y="1573976"/>
            <a:ext cx="362460" cy="362460"/>
          </a:xfrm>
          <a:prstGeom prst="rect">
            <a:avLst/>
          </a:prstGeom>
          <a:ln w="3175">
            <a:solidFill>
              <a:srgbClr val="D0D0D0"/>
            </a:solidFill>
          </a:ln>
        </p:spPr>
      </p:pic>
    </p:spTree>
    <p:extLst>
      <p:ext uri="{BB962C8B-B14F-4D97-AF65-F5344CB8AC3E}">
        <p14:creationId xmlns:p14="http://schemas.microsoft.com/office/powerpoint/2010/main" val="388846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1403</Words>
  <Application>Microsoft Office PowerPoint</Application>
  <PresentationFormat>와이드스크린</PresentationFormat>
  <Paragraphs>253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EBS주시경 Bold</vt:lpstr>
      <vt:lpstr>Noto Sans KR</vt:lpstr>
      <vt:lpstr>Pretendard</vt:lpstr>
      <vt:lpstr>Pretendard ExtraBold</vt:lpstr>
      <vt:lpstr>Pretendard Medium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221</cp:revision>
  <dcterms:created xsi:type="dcterms:W3CDTF">2025-10-31T08:06:06Z</dcterms:created>
  <dcterms:modified xsi:type="dcterms:W3CDTF">2025-11-05T15:00:50Z</dcterms:modified>
</cp:coreProperties>
</file>